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6" r:id="rId2"/>
    <p:sldId id="285" r:id="rId3"/>
    <p:sldId id="307" r:id="rId4"/>
    <p:sldId id="315" r:id="rId5"/>
    <p:sldId id="316" r:id="rId6"/>
    <p:sldId id="317" r:id="rId7"/>
    <p:sldId id="318" r:id="rId8"/>
    <p:sldId id="309" r:id="rId9"/>
    <p:sldId id="319" r:id="rId10"/>
    <p:sldId id="312" r:id="rId11"/>
    <p:sldId id="313" r:id="rId12"/>
    <p:sldId id="314" r:id="rId13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Segoe UI" panose="020B0502040204020203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F2F725-2957-4793-B223-6CE55A18C828}" v="67" dt="2020-10-18T12:04:24.6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106" autoAdjust="0"/>
  </p:normalViewPr>
  <p:slideViewPr>
    <p:cSldViewPr snapToGrid="0" showGuides="1">
      <p:cViewPr>
        <p:scale>
          <a:sx n="80" d="100"/>
          <a:sy n="80" d="100"/>
        </p:scale>
        <p:origin x="610" y="105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лександр Гневышев" userId="805a9a2cc007904a" providerId="LiveId" clId="{68F2F725-2957-4793-B223-6CE55A18C828}"/>
    <pc:docChg chg="undo redo custSel mod addSld delSld modSld modMainMaster modNotesMaster">
      <pc:chgData name="Александр Гневышев" userId="805a9a2cc007904a" providerId="LiveId" clId="{68F2F725-2957-4793-B223-6CE55A18C828}" dt="2020-10-18T12:04:56.659" v="552" actId="1076"/>
      <pc:docMkLst>
        <pc:docMk/>
      </pc:docMkLst>
      <pc:sldChg chg="modSp mod setBg modNotes">
        <pc:chgData name="Александр Гневышев" userId="805a9a2cc007904a" providerId="LiveId" clId="{68F2F725-2957-4793-B223-6CE55A18C828}" dt="2020-10-18T11:24:03.005" v="80"/>
        <pc:sldMkLst>
          <pc:docMk/>
          <pc:sldMk cId="2560034239" sldId="256"/>
        </pc:sldMkLst>
        <pc:spChg chg="mod">
          <ac:chgData name="Александр Гневышев" userId="805a9a2cc007904a" providerId="LiveId" clId="{68F2F725-2957-4793-B223-6CE55A18C828}" dt="2020-10-18T11:11:05.504" v="27"/>
          <ac:spMkLst>
            <pc:docMk/>
            <pc:sldMk cId="2560034239" sldId="256"/>
            <ac:spMk id="5" creationId="{E82625AD-857B-465D-8588-1F0409011FD3}"/>
          </ac:spMkLst>
        </pc:spChg>
        <pc:spChg chg="mod">
          <ac:chgData name="Александр Гневышев" userId="805a9a2cc007904a" providerId="LiveId" clId="{68F2F725-2957-4793-B223-6CE55A18C828}" dt="2020-10-18T11:11:05.504" v="27"/>
          <ac:spMkLst>
            <pc:docMk/>
            <pc:sldMk cId="2560034239" sldId="256"/>
            <ac:spMk id="10" creationId="{3804CB49-0079-4678-B7BD-B92BBE35EE76}"/>
          </ac:spMkLst>
        </pc:spChg>
        <pc:spChg chg="mod">
          <ac:chgData name="Александр Гневышев" userId="805a9a2cc007904a" providerId="LiveId" clId="{68F2F725-2957-4793-B223-6CE55A18C828}" dt="2020-10-18T11:11:05.504" v="27"/>
          <ac:spMkLst>
            <pc:docMk/>
            <pc:sldMk cId="2560034239" sldId="256"/>
            <ac:spMk id="11" creationId="{7D15686B-5558-45E7-A9D6-EB71E27EAAE9}"/>
          </ac:spMkLst>
        </pc:spChg>
        <pc:spChg chg="mod">
          <ac:chgData name="Александр Гневышев" userId="805a9a2cc007904a" providerId="LiveId" clId="{68F2F725-2957-4793-B223-6CE55A18C828}" dt="2020-10-18T11:11:05.504" v="27"/>
          <ac:spMkLst>
            <pc:docMk/>
            <pc:sldMk cId="2560034239" sldId="256"/>
            <ac:spMk id="12" creationId="{5B4F92DC-1F71-40E5-ABA1-CCF0A1DDBCA1}"/>
          </ac:spMkLst>
        </pc:spChg>
      </pc:sldChg>
      <pc:sldChg chg="addSp delSp modSp mod setBg modNotes">
        <pc:chgData name="Александр Гневышев" userId="805a9a2cc007904a" providerId="LiveId" clId="{68F2F725-2957-4793-B223-6CE55A18C828}" dt="2020-10-18T11:38:40.690" v="218" actId="22"/>
        <pc:sldMkLst>
          <pc:docMk/>
          <pc:sldMk cId="392170660" sldId="285"/>
        </pc:sldMkLst>
        <pc:spChg chg="add mod">
          <ac:chgData name="Александр Гневышев" userId="805a9a2cc007904a" providerId="LiveId" clId="{68F2F725-2957-4793-B223-6CE55A18C828}" dt="2020-10-18T11:30:24.242" v="110" actId="14100"/>
          <ac:spMkLst>
            <pc:docMk/>
            <pc:sldMk cId="392170660" sldId="285"/>
            <ac:spMk id="5" creationId="{E3D2CE13-FEA9-4175-8A12-716296BCCC88}"/>
          </ac:spMkLst>
        </pc:spChg>
        <pc:spChg chg="del mod">
          <ac:chgData name="Александр Гневышев" userId="805a9a2cc007904a" providerId="LiveId" clId="{68F2F725-2957-4793-B223-6CE55A18C828}" dt="2020-10-18T11:38:40.089" v="217" actId="478"/>
          <ac:spMkLst>
            <pc:docMk/>
            <pc:sldMk cId="392170660" sldId="285"/>
            <ac:spMk id="6" creationId="{5039B9A4-54F8-47A3-B513-89C50706D026}"/>
          </ac:spMkLst>
        </pc:spChg>
        <pc:spChg chg="add mod">
          <ac:chgData name="Александр Гневышев" userId="805a9a2cc007904a" providerId="LiveId" clId="{68F2F725-2957-4793-B223-6CE55A18C828}" dt="2020-10-18T11:30:51.976" v="113" actId="14100"/>
          <ac:spMkLst>
            <pc:docMk/>
            <pc:sldMk cId="392170660" sldId="285"/>
            <ac:spMk id="14" creationId="{CAEEA83A-9921-4804-A272-69883CA681BF}"/>
          </ac:spMkLst>
        </pc:spChg>
        <pc:spChg chg="add">
          <ac:chgData name="Александр Гневышев" userId="805a9a2cc007904a" providerId="LiveId" clId="{68F2F725-2957-4793-B223-6CE55A18C828}" dt="2020-10-18T11:38:40.690" v="218" actId="22"/>
          <ac:spMkLst>
            <pc:docMk/>
            <pc:sldMk cId="392170660" sldId="285"/>
            <ac:spMk id="16" creationId="{D289334B-EE81-4664-905B-CF6DFC895F70}"/>
          </ac:spMkLst>
        </pc:spChg>
        <pc:graphicFrameChg chg="add del mod">
          <ac:chgData name="Александр Гневышев" userId="805a9a2cc007904a" providerId="LiveId" clId="{68F2F725-2957-4793-B223-6CE55A18C828}" dt="2020-10-18T11:27:57.236" v="81" actId="478"/>
          <ac:graphicFrameMkLst>
            <pc:docMk/>
            <pc:sldMk cId="392170660" sldId="285"/>
            <ac:graphicFrameMk id="2" creationId="{E7D2A70D-435C-421C-8AFE-1E550CD369F0}"/>
          </ac:graphicFrameMkLst>
        </pc:graphicFrameChg>
        <pc:graphicFrameChg chg="add del mod">
          <ac:chgData name="Александр Гневышев" userId="805a9a2cc007904a" providerId="LiveId" clId="{68F2F725-2957-4793-B223-6CE55A18C828}" dt="2020-10-18T11:28:18.729" v="86" actId="478"/>
          <ac:graphicFrameMkLst>
            <pc:docMk/>
            <pc:sldMk cId="392170660" sldId="285"/>
            <ac:graphicFrameMk id="4" creationId="{F944FB21-C149-4953-A23F-79B88D4683B4}"/>
          </ac:graphicFrameMkLst>
        </pc:graphicFrameChg>
        <pc:picChg chg="del">
          <ac:chgData name="Александр Гневышев" userId="805a9a2cc007904a" providerId="LiveId" clId="{68F2F725-2957-4793-B223-6CE55A18C828}" dt="2020-10-18T10:51:55.965" v="6" actId="478"/>
          <ac:picMkLst>
            <pc:docMk/>
            <pc:sldMk cId="392170660" sldId="285"/>
            <ac:picMk id="3" creationId="{827BACEB-9957-46D6-ABE5-6A4FDFDC362C}"/>
          </ac:picMkLst>
        </pc:picChg>
        <pc:picChg chg="add del mod">
          <ac:chgData name="Александр Гневышев" userId="805a9a2cc007904a" providerId="LiveId" clId="{68F2F725-2957-4793-B223-6CE55A18C828}" dt="2020-10-18T11:28:17.134" v="85" actId="478"/>
          <ac:picMkLst>
            <pc:docMk/>
            <pc:sldMk cId="392170660" sldId="285"/>
            <ac:picMk id="8" creationId="{D70764FC-5D47-4D72-AC58-C21F0D7C7176}"/>
          </ac:picMkLst>
        </pc:picChg>
        <pc:picChg chg="add mod">
          <ac:chgData name="Александр Гневышев" userId="805a9a2cc007904a" providerId="LiveId" clId="{68F2F725-2957-4793-B223-6CE55A18C828}" dt="2020-10-18T11:29:16.813" v="96" actId="1076"/>
          <ac:picMkLst>
            <pc:docMk/>
            <pc:sldMk cId="392170660" sldId="285"/>
            <ac:picMk id="10" creationId="{886BB490-0E85-46A2-96DD-A47F095AD4E2}"/>
          </ac:picMkLst>
        </pc:picChg>
        <pc:picChg chg="add mod">
          <ac:chgData name="Александр Гневышев" userId="805a9a2cc007904a" providerId="LiveId" clId="{68F2F725-2957-4793-B223-6CE55A18C828}" dt="2020-10-18T11:29:21.188" v="97" actId="1076"/>
          <ac:picMkLst>
            <pc:docMk/>
            <pc:sldMk cId="392170660" sldId="285"/>
            <ac:picMk id="12" creationId="{DF221973-95C4-4209-BCBE-FD53B18548F4}"/>
          </ac:picMkLst>
        </pc:picChg>
      </pc:sldChg>
      <pc:sldChg chg="addSp delSp modSp mod setBg modNotes">
        <pc:chgData name="Александр Гневышев" userId="805a9a2cc007904a" providerId="LiveId" clId="{68F2F725-2957-4793-B223-6CE55A18C828}" dt="2020-10-18T11:43:47.355" v="284" actId="1076"/>
        <pc:sldMkLst>
          <pc:docMk/>
          <pc:sldMk cId="2941399424" sldId="307"/>
        </pc:sldMkLst>
        <pc:spChg chg="add del">
          <ac:chgData name="Александр Гневышев" userId="805a9a2cc007904a" providerId="LiveId" clId="{68F2F725-2957-4793-B223-6CE55A18C828}" dt="2020-10-18T11:38:34.265" v="215" actId="478"/>
          <ac:spMkLst>
            <pc:docMk/>
            <pc:sldMk cId="2941399424" sldId="307"/>
            <ac:spMk id="2" creationId="{55282915-A52C-4B8B-9A02-BC3862679D40}"/>
          </ac:spMkLst>
        </pc:spChg>
        <pc:spChg chg="del mod">
          <ac:chgData name="Александр Гневышев" userId="805a9a2cc007904a" providerId="LiveId" clId="{68F2F725-2957-4793-B223-6CE55A18C828}" dt="2020-10-18T11:31:23.017" v="115" actId="478"/>
          <ac:spMkLst>
            <pc:docMk/>
            <pc:sldMk cId="2941399424" sldId="307"/>
            <ac:spMk id="5" creationId="{59B42D2C-F697-4803-A820-17BDD72C5009}"/>
          </ac:spMkLst>
        </pc:spChg>
        <pc:spChg chg="add mod ord">
          <ac:chgData name="Александр Гневышев" userId="805a9a2cc007904a" providerId="LiveId" clId="{68F2F725-2957-4793-B223-6CE55A18C828}" dt="2020-10-18T11:43:33.586" v="279" actId="26606"/>
          <ac:spMkLst>
            <pc:docMk/>
            <pc:sldMk cId="2941399424" sldId="307"/>
            <ac:spMk id="7" creationId="{6D8FD60B-B133-4AEC-9A86-D2C032C96C32}"/>
          </ac:spMkLst>
        </pc:spChg>
        <pc:spChg chg="add del mod">
          <ac:chgData name="Александр Гневышев" userId="805a9a2cc007904a" providerId="LiveId" clId="{68F2F725-2957-4793-B223-6CE55A18C828}" dt="2020-10-18T11:37:33.048" v="203" actId="478"/>
          <ac:spMkLst>
            <pc:docMk/>
            <pc:sldMk cId="2941399424" sldId="307"/>
            <ac:spMk id="9" creationId="{92F046B1-1F70-4015-8868-AE23450877AE}"/>
          </ac:spMkLst>
        </pc:spChg>
        <pc:spChg chg="add del mod">
          <ac:chgData name="Александр Гневышев" userId="805a9a2cc007904a" providerId="LiveId" clId="{68F2F725-2957-4793-B223-6CE55A18C828}" dt="2020-10-18T11:37:34.600" v="204" actId="478"/>
          <ac:spMkLst>
            <pc:docMk/>
            <pc:sldMk cId="2941399424" sldId="307"/>
            <ac:spMk id="11" creationId="{321A371F-CE07-4091-8F00-3424BCBCF052}"/>
          </ac:spMkLst>
        </pc:spChg>
        <pc:spChg chg="add mod ord">
          <ac:chgData name="Александр Гневышев" userId="805a9a2cc007904a" providerId="LiveId" clId="{68F2F725-2957-4793-B223-6CE55A18C828}" dt="2020-10-18T11:43:33.586" v="279" actId="26606"/>
          <ac:spMkLst>
            <pc:docMk/>
            <pc:sldMk cId="2941399424" sldId="307"/>
            <ac:spMk id="19" creationId="{7947E9D2-7581-4065-87B2-6E4D652554EC}"/>
          </ac:spMkLst>
        </pc:spChg>
        <pc:spChg chg="add del">
          <ac:chgData name="Александр Гневышев" userId="805a9a2cc007904a" providerId="LiveId" clId="{68F2F725-2957-4793-B223-6CE55A18C828}" dt="2020-10-18T11:43:24.315" v="275" actId="26606"/>
          <ac:spMkLst>
            <pc:docMk/>
            <pc:sldMk cId="2941399424" sldId="307"/>
            <ac:spMk id="23" creationId="{E862BE82-D00D-42C1-BF16-93AA37870C32}"/>
          </ac:spMkLst>
        </pc:spChg>
        <pc:spChg chg="add del">
          <ac:chgData name="Александр Гневышев" userId="805a9a2cc007904a" providerId="LiveId" clId="{68F2F725-2957-4793-B223-6CE55A18C828}" dt="2020-10-18T11:43:24.315" v="275" actId="26606"/>
          <ac:spMkLst>
            <pc:docMk/>
            <pc:sldMk cId="2941399424" sldId="307"/>
            <ac:spMk id="24" creationId="{F6D92C2D-1D3D-4974-918C-06579FB354A9}"/>
          </ac:spMkLst>
        </pc:spChg>
        <pc:spChg chg="add del">
          <ac:chgData name="Александр Гневышев" userId="805a9a2cc007904a" providerId="LiveId" clId="{68F2F725-2957-4793-B223-6CE55A18C828}" dt="2020-10-18T11:43:07.900" v="265" actId="26606"/>
          <ac:spMkLst>
            <pc:docMk/>
            <pc:sldMk cId="2941399424" sldId="307"/>
            <ac:spMk id="26" creationId="{A81E7530-396C-45F0-92F4-A885648D1631}"/>
          </ac:spMkLst>
        </pc:spChg>
        <pc:spChg chg="add del">
          <ac:chgData name="Александр Гневышев" userId="805a9a2cc007904a" providerId="LiveId" clId="{68F2F725-2957-4793-B223-6CE55A18C828}" dt="2020-10-18T11:43:27.417" v="277" actId="26606"/>
          <ac:spMkLst>
            <pc:docMk/>
            <pc:sldMk cId="2941399424" sldId="307"/>
            <ac:spMk id="27" creationId="{201CC55D-ED54-4C5C-95E6-10947BD1103B}"/>
          </ac:spMkLst>
        </pc:spChg>
        <pc:spChg chg="add del">
          <ac:chgData name="Александр Гневышев" userId="805a9a2cc007904a" providerId="LiveId" clId="{68F2F725-2957-4793-B223-6CE55A18C828}" dt="2020-10-18T11:43:07.900" v="265" actId="26606"/>
          <ac:spMkLst>
            <pc:docMk/>
            <pc:sldMk cId="2941399424" sldId="307"/>
            <ac:spMk id="28" creationId="{7316481C-0A49-4796-812B-0D64F063B720}"/>
          </ac:spMkLst>
        </pc:spChg>
        <pc:spChg chg="add del">
          <ac:chgData name="Александр Гневышев" userId="805a9a2cc007904a" providerId="LiveId" clId="{68F2F725-2957-4793-B223-6CE55A18C828}" dt="2020-10-18T11:43:07.900" v="265" actId="26606"/>
          <ac:spMkLst>
            <pc:docMk/>
            <pc:sldMk cId="2941399424" sldId="307"/>
            <ac:spMk id="30" creationId="{A5271697-90F1-4A23-8EF2-0179F2EAFACB}"/>
          </ac:spMkLst>
        </pc:spChg>
        <pc:spChg chg="add del">
          <ac:chgData name="Александр Гневышев" userId="805a9a2cc007904a" providerId="LiveId" clId="{68F2F725-2957-4793-B223-6CE55A18C828}" dt="2020-10-18T11:43:27.417" v="277" actId="26606"/>
          <ac:spMkLst>
            <pc:docMk/>
            <pc:sldMk cId="2941399424" sldId="307"/>
            <ac:spMk id="34" creationId="{C13237C8-E62C-4F0D-A318-BD6FB6C2D138}"/>
          </ac:spMkLst>
        </pc:spChg>
        <pc:spChg chg="add del">
          <ac:chgData name="Александр Гневышев" userId="805a9a2cc007904a" providerId="LiveId" clId="{68F2F725-2957-4793-B223-6CE55A18C828}" dt="2020-10-18T11:43:27.417" v="277" actId="26606"/>
          <ac:spMkLst>
            <pc:docMk/>
            <pc:sldMk cId="2941399424" sldId="307"/>
            <ac:spMk id="35" creationId="{3873B707-463F-40B0-8227-E8CC6C67EB25}"/>
          </ac:spMkLst>
        </pc:spChg>
        <pc:spChg chg="add del">
          <ac:chgData name="Александр Гневышев" userId="805a9a2cc007904a" providerId="LiveId" clId="{68F2F725-2957-4793-B223-6CE55A18C828}" dt="2020-10-18T11:43:27.417" v="277" actId="26606"/>
          <ac:spMkLst>
            <pc:docMk/>
            <pc:sldMk cId="2941399424" sldId="307"/>
            <ac:spMk id="36" creationId="{19C9EAEA-39D0-4B0E-A0EB-51E7B26740B1}"/>
          </ac:spMkLst>
        </pc:spChg>
        <pc:spChg chg="add del">
          <ac:chgData name="Александр Гневышев" userId="805a9a2cc007904a" providerId="LiveId" clId="{68F2F725-2957-4793-B223-6CE55A18C828}" dt="2020-10-18T11:43:07.900" v="265" actId="26606"/>
          <ac:spMkLst>
            <pc:docMk/>
            <pc:sldMk cId="2941399424" sldId="307"/>
            <ac:spMk id="54" creationId="{D9F5512A-48E1-4C07-B75E-3CCC517B6804}"/>
          </ac:spMkLst>
        </pc:spChg>
        <pc:spChg chg="add del">
          <ac:chgData name="Александр Гневышев" userId="805a9a2cc007904a" providerId="LiveId" clId="{68F2F725-2957-4793-B223-6CE55A18C828}" dt="2020-10-18T11:43:10.801" v="267" actId="26606"/>
          <ac:spMkLst>
            <pc:docMk/>
            <pc:sldMk cId="2941399424" sldId="307"/>
            <ac:spMk id="56" creationId="{6B5E2835-4E47-45B3-9CFE-732FF7B05472}"/>
          </ac:spMkLst>
        </pc:spChg>
        <pc:spChg chg="add del">
          <ac:chgData name="Александр Гневышев" userId="805a9a2cc007904a" providerId="LiveId" clId="{68F2F725-2957-4793-B223-6CE55A18C828}" dt="2020-10-18T11:43:10.801" v="267" actId="26606"/>
          <ac:spMkLst>
            <pc:docMk/>
            <pc:sldMk cId="2941399424" sldId="307"/>
            <ac:spMk id="57" creationId="{5B45AD5D-AA52-4F7B-9362-576A39AD9E09}"/>
          </ac:spMkLst>
        </pc:spChg>
        <pc:spChg chg="add del">
          <ac:chgData name="Александр Гневышев" userId="805a9a2cc007904a" providerId="LiveId" clId="{68F2F725-2957-4793-B223-6CE55A18C828}" dt="2020-10-18T11:43:10.801" v="267" actId="26606"/>
          <ac:spMkLst>
            <pc:docMk/>
            <pc:sldMk cId="2941399424" sldId="307"/>
            <ac:spMk id="58" creationId="{AEDD7960-4866-4399-BEF6-DD1431AB4E34}"/>
          </ac:spMkLst>
        </pc:spChg>
        <pc:spChg chg="add del">
          <ac:chgData name="Александр Гневышев" userId="805a9a2cc007904a" providerId="LiveId" clId="{68F2F725-2957-4793-B223-6CE55A18C828}" dt="2020-10-18T11:43:10.801" v="267" actId="26606"/>
          <ac:spMkLst>
            <pc:docMk/>
            <pc:sldMk cId="2941399424" sldId="307"/>
            <ac:spMk id="59" creationId="{55D4142C-5077-457F-A6AD-3FECFDB39685}"/>
          </ac:spMkLst>
        </pc:spChg>
        <pc:spChg chg="add del">
          <ac:chgData name="Александр Гневышев" userId="805a9a2cc007904a" providerId="LiveId" clId="{68F2F725-2957-4793-B223-6CE55A18C828}" dt="2020-10-18T11:43:10.801" v="267" actId="26606"/>
          <ac:spMkLst>
            <pc:docMk/>
            <pc:sldMk cId="2941399424" sldId="307"/>
            <ac:spMk id="60" creationId="{7A5F0580-5EE9-419F-96EE-B6529EF6E7D0}"/>
          </ac:spMkLst>
        </pc:spChg>
        <pc:spChg chg="add del">
          <ac:chgData name="Александр Гневышев" userId="805a9a2cc007904a" providerId="LiveId" clId="{68F2F725-2957-4793-B223-6CE55A18C828}" dt="2020-10-18T11:43:14.656" v="269" actId="26606"/>
          <ac:spMkLst>
            <pc:docMk/>
            <pc:sldMk cId="2941399424" sldId="307"/>
            <ac:spMk id="62" creationId="{8FC9BE17-9A7B-462D-AE50-3D8777387304}"/>
          </ac:spMkLst>
        </pc:spChg>
        <pc:spChg chg="add del">
          <ac:chgData name="Александр Гневышев" userId="805a9a2cc007904a" providerId="LiveId" clId="{68F2F725-2957-4793-B223-6CE55A18C828}" dt="2020-10-18T11:43:14.656" v="269" actId="26606"/>
          <ac:spMkLst>
            <pc:docMk/>
            <pc:sldMk cId="2941399424" sldId="307"/>
            <ac:spMk id="63" creationId="{3EBE8569-6AEC-4B8C-8D53-2DE337CDBA65}"/>
          </ac:spMkLst>
        </pc:spChg>
        <pc:spChg chg="add del">
          <ac:chgData name="Александр Гневышев" userId="805a9a2cc007904a" providerId="LiveId" clId="{68F2F725-2957-4793-B223-6CE55A18C828}" dt="2020-10-18T11:43:14.656" v="269" actId="26606"/>
          <ac:spMkLst>
            <pc:docMk/>
            <pc:sldMk cId="2941399424" sldId="307"/>
            <ac:spMk id="64" creationId="{55D4142C-5077-457F-A6AD-3FECFDB39685}"/>
          </ac:spMkLst>
        </pc:spChg>
        <pc:spChg chg="add del">
          <ac:chgData name="Александр Гневышев" userId="805a9a2cc007904a" providerId="LiveId" clId="{68F2F725-2957-4793-B223-6CE55A18C828}" dt="2020-10-18T11:43:14.656" v="269" actId="26606"/>
          <ac:spMkLst>
            <pc:docMk/>
            <pc:sldMk cId="2941399424" sldId="307"/>
            <ac:spMk id="65" creationId="{7A5F0580-5EE9-419F-96EE-B6529EF6E7D0}"/>
          </ac:spMkLst>
        </pc:spChg>
        <pc:spChg chg="add del">
          <ac:chgData name="Александр Гневышев" userId="805a9a2cc007904a" providerId="LiveId" clId="{68F2F725-2957-4793-B223-6CE55A18C828}" dt="2020-10-18T11:43:16.343" v="271" actId="26606"/>
          <ac:spMkLst>
            <pc:docMk/>
            <pc:sldMk cId="2941399424" sldId="307"/>
            <ac:spMk id="67" creationId="{3CD9DF72-87A3-404E-A828-84CBF11A8303}"/>
          </ac:spMkLst>
        </pc:spChg>
        <pc:grpChg chg="add del">
          <ac:chgData name="Александр Гневышев" userId="805a9a2cc007904a" providerId="LiveId" clId="{68F2F725-2957-4793-B223-6CE55A18C828}" dt="2020-10-18T11:43:27.417" v="277" actId="26606"/>
          <ac:grpSpMkLst>
            <pc:docMk/>
            <pc:sldMk cId="2941399424" sldId="307"/>
            <ac:grpSpMk id="31" creationId="{1DE889C7-FAD6-4397-98E2-05D503484459}"/>
          </ac:grpSpMkLst>
        </pc:grpChg>
        <pc:grpChg chg="add del">
          <ac:chgData name="Александр Гневышев" userId="805a9a2cc007904a" providerId="LiveId" clId="{68F2F725-2957-4793-B223-6CE55A18C828}" dt="2020-10-18T11:43:07.900" v="265" actId="26606"/>
          <ac:grpSpMkLst>
            <pc:docMk/>
            <pc:sldMk cId="2941399424" sldId="307"/>
            <ac:grpSpMk id="32" creationId="{81DE8B58-F373-409E-A253-4380A66091D4}"/>
          </ac:grpSpMkLst>
        </pc:grpChg>
        <pc:picChg chg="del mod">
          <ac:chgData name="Александр Гневышев" userId="805a9a2cc007904a" providerId="LiveId" clId="{68F2F725-2957-4793-B223-6CE55A18C828}" dt="2020-10-18T11:31:09.928" v="114" actId="478"/>
          <ac:picMkLst>
            <pc:docMk/>
            <pc:sldMk cId="2941399424" sldId="307"/>
            <ac:picMk id="6" creationId="{7B5191FC-2AFF-4B0B-9840-DE433B4B538C}"/>
          </ac:picMkLst>
        </pc:picChg>
        <pc:picChg chg="add del mod">
          <ac:chgData name="Александр Гневышев" userId="805a9a2cc007904a" providerId="LiveId" clId="{68F2F725-2957-4793-B223-6CE55A18C828}" dt="2020-10-18T11:43:36.656" v="281" actId="478"/>
          <ac:picMkLst>
            <pc:docMk/>
            <pc:sldMk cId="2941399424" sldId="307"/>
            <ac:picMk id="13" creationId="{D3A28CB4-DB2A-40B1-AF95-4B9719E30598}"/>
          </ac:picMkLst>
        </pc:picChg>
        <pc:picChg chg="add del mod">
          <ac:chgData name="Александр Гневышев" userId="805a9a2cc007904a" providerId="LiveId" clId="{68F2F725-2957-4793-B223-6CE55A18C828}" dt="2020-10-18T11:37:30.542" v="201" actId="478"/>
          <ac:picMkLst>
            <pc:docMk/>
            <pc:sldMk cId="2941399424" sldId="307"/>
            <ac:picMk id="15" creationId="{A8DA3811-58C6-46F2-AAAA-3EBBECD80E7D}"/>
          </ac:picMkLst>
        </pc:picChg>
        <pc:picChg chg="add del mod">
          <ac:chgData name="Александр Гневышев" userId="805a9a2cc007904a" providerId="LiveId" clId="{68F2F725-2957-4793-B223-6CE55A18C828}" dt="2020-10-18T11:37:31.120" v="202" actId="478"/>
          <ac:picMkLst>
            <pc:docMk/>
            <pc:sldMk cId="2941399424" sldId="307"/>
            <ac:picMk id="17" creationId="{CDD6448F-9930-477F-B920-0710A3208804}"/>
          </ac:picMkLst>
        </pc:picChg>
        <pc:picChg chg="add mod">
          <ac:chgData name="Александр Гневышев" userId="805a9a2cc007904a" providerId="LiveId" clId="{68F2F725-2957-4793-B223-6CE55A18C828}" dt="2020-10-18T11:43:47.355" v="284" actId="1076"/>
          <ac:picMkLst>
            <pc:docMk/>
            <pc:sldMk cId="2941399424" sldId="307"/>
            <ac:picMk id="21" creationId="{B7CCE11D-9231-495D-A9BA-FAE209B55457}"/>
          </ac:picMkLst>
        </pc:picChg>
        <pc:cxnChg chg="add del">
          <ac:chgData name="Александр Гневышев" userId="805a9a2cc007904a" providerId="LiveId" clId="{68F2F725-2957-4793-B223-6CE55A18C828}" dt="2020-10-18T11:43:16.343" v="271" actId="26606"/>
          <ac:cxnSpMkLst>
            <pc:docMk/>
            <pc:sldMk cId="2941399424" sldId="307"/>
            <ac:cxnSpMk id="68" creationId="{20E3A342-4D61-4E3F-AF90-1AB42AEB96CC}"/>
          </ac:cxnSpMkLst>
        </pc:cxnChg>
      </pc:sldChg>
      <pc:sldChg chg="modSp del setBg modNotes">
        <pc:chgData name="Александр Гневышев" userId="805a9a2cc007904a" providerId="LiveId" clId="{68F2F725-2957-4793-B223-6CE55A18C828}" dt="2020-10-18T11:45:26.967" v="304" actId="47"/>
        <pc:sldMkLst>
          <pc:docMk/>
          <pc:sldMk cId="435372785" sldId="308"/>
        </pc:sldMkLst>
        <pc:spChg chg="mod">
          <ac:chgData name="Александр Гневышев" userId="805a9a2cc007904a" providerId="LiveId" clId="{68F2F725-2957-4793-B223-6CE55A18C828}" dt="2020-10-18T11:11:05.504" v="27"/>
          <ac:spMkLst>
            <pc:docMk/>
            <pc:sldMk cId="435372785" sldId="308"/>
            <ac:spMk id="6" creationId="{E7383556-018D-4CCC-9C1C-50BE0A630B88}"/>
          </ac:spMkLst>
        </pc:spChg>
        <pc:picChg chg="mod">
          <ac:chgData name="Александр Гневышев" userId="805a9a2cc007904a" providerId="LiveId" clId="{68F2F725-2957-4793-B223-6CE55A18C828}" dt="2020-10-18T11:11:05.504" v="27"/>
          <ac:picMkLst>
            <pc:docMk/>
            <pc:sldMk cId="435372785" sldId="308"/>
            <ac:picMk id="3" creationId="{132C4435-8559-481B-B1F7-AA8F91F475B1}"/>
          </ac:picMkLst>
        </pc:picChg>
      </pc:sldChg>
      <pc:sldChg chg="addSp delSp modSp mod setBg setClrOvrMap modNotes">
        <pc:chgData name="Александр Гневышев" userId="805a9a2cc007904a" providerId="LiveId" clId="{68F2F725-2957-4793-B223-6CE55A18C828}" dt="2020-10-18T11:57:44.029" v="434" actId="1076"/>
        <pc:sldMkLst>
          <pc:docMk/>
          <pc:sldMk cId="1768599441" sldId="309"/>
        </pc:sldMkLst>
        <pc:spChg chg="mod">
          <ac:chgData name="Александр Гневышев" userId="805a9a2cc007904a" providerId="LiveId" clId="{68F2F725-2957-4793-B223-6CE55A18C828}" dt="2020-10-18T11:57:20.246" v="429" actId="26606"/>
          <ac:spMkLst>
            <pc:docMk/>
            <pc:sldMk cId="1768599441" sldId="309"/>
            <ac:spMk id="4" creationId="{B5FAA64C-8D4B-4282-8F87-9EE12B10E090}"/>
          </ac:spMkLst>
        </pc:spChg>
        <pc:spChg chg="add mod">
          <ac:chgData name="Александр Гневышев" userId="805a9a2cc007904a" providerId="LiveId" clId="{68F2F725-2957-4793-B223-6CE55A18C828}" dt="2020-10-18T11:57:44.029" v="434" actId="1076"/>
          <ac:spMkLst>
            <pc:docMk/>
            <pc:sldMk cId="1768599441" sldId="309"/>
            <ac:spMk id="6" creationId="{2A901102-034E-4BC0-B2C9-588A61A1E4BA}"/>
          </ac:spMkLst>
        </pc:spChg>
        <pc:spChg chg="add del">
          <ac:chgData name="Александр Гневышев" userId="805a9a2cc007904a" providerId="LiveId" clId="{68F2F725-2957-4793-B223-6CE55A18C828}" dt="2020-10-18T11:57:20.246" v="429" actId="26606"/>
          <ac:spMkLst>
            <pc:docMk/>
            <pc:sldMk cId="1768599441" sldId="309"/>
            <ac:spMk id="12" creationId="{5E8D2E83-FB3A-40E7-A9E5-7AB389D612B4}"/>
          </ac:spMkLst>
        </pc:spChg>
        <pc:picChg chg="del mod">
          <ac:chgData name="Александр Гневышев" userId="805a9a2cc007904a" providerId="LiveId" clId="{68F2F725-2957-4793-B223-6CE55A18C828}" dt="2020-10-18T11:45:41.823" v="312" actId="478"/>
          <ac:picMkLst>
            <pc:docMk/>
            <pc:sldMk cId="1768599441" sldId="309"/>
            <ac:picMk id="5" creationId="{F08FA376-46D1-43EC-9687-EA83D50D3A75}"/>
          </ac:picMkLst>
        </pc:picChg>
        <pc:picChg chg="add mod ord">
          <ac:chgData name="Александр Гневышев" userId="805a9a2cc007904a" providerId="LiveId" clId="{68F2F725-2957-4793-B223-6CE55A18C828}" dt="2020-10-18T11:57:31.598" v="432" actId="1076"/>
          <ac:picMkLst>
            <pc:docMk/>
            <pc:sldMk cId="1768599441" sldId="309"/>
            <ac:picMk id="7" creationId="{E6FCFC46-F67A-40A2-838C-336BED523F30}"/>
          </ac:picMkLst>
        </pc:picChg>
      </pc:sldChg>
      <pc:sldChg chg="modSp del setBg modNotes">
        <pc:chgData name="Александр Гневышев" userId="805a9a2cc007904a" providerId="LiveId" clId="{68F2F725-2957-4793-B223-6CE55A18C828}" dt="2020-10-18T11:45:46.174" v="313" actId="47"/>
        <pc:sldMkLst>
          <pc:docMk/>
          <pc:sldMk cId="1772421949" sldId="310"/>
        </pc:sldMkLst>
        <pc:spChg chg="mod">
          <ac:chgData name="Александр Гневышев" userId="805a9a2cc007904a" providerId="LiveId" clId="{68F2F725-2957-4793-B223-6CE55A18C828}" dt="2020-10-18T11:11:05.504" v="27"/>
          <ac:spMkLst>
            <pc:docMk/>
            <pc:sldMk cId="1772421949" sldId="310"/>
            <ac:spMk id="6" creationId="{D749A8D2-1F45-4606-9674-69E065D0D50E}"/>
          </ac:spMkLst>
        </pc:spChg>
        <pc:picChg chg="mod">
          <ac:chgData name="Александр Гневышев" userId="805a9a2cc007904a" providerId="LiveId" clId="{68F2F725-2957-4793-B223-6CE55A18C828}" dt="2020-10-18T11:11:05.504" v="27"/>
          <ac:picMkLst>
            <pc:docMk/>
            <pc:sldMk cId="1772421949" sldId="310"/>
            <ac:picMk id="3" creationId="{A1D070B6-6748-432D-80B7-EA922103EAB3}"/>
          </ac:picMkLst>
        </pc:picChg>
      </pc:sldChg>
      <pc:sldChg chg="modSp del setBg modNotes">
        <pc:chgData name="Александр Гневышев" userId="805a9a2cc007904a" providerId="LiveId" clId="{68F2F725-2957-4793-B223-6CE55A18C828}" dt="2020-10-18T11:46:17.975" v="324" actId="47"/>
        <pc:sldMkLst>
          <pc:docMk/>
          <pc:sldMk cId="1103080155" sldId="311"/>
        </pc:sldMkLst>
        <pc:spChg chg="mod">
          <ac:chgData name="Александр Гневышев" userId="805a9a2cc007904a" providerId="LiveId" clId="{68F2F725-2957-4793-B223-6CE55A18C828}" dt="2020-10-18T11:11:05.504" v="27"/>
          <ac:spMkLst>
            <pc:docMk/>
            <pc:sldMk cId="1103080155" sldId="311"/>
            <ac:spMk id="5" creationId="{E851BB04-9BAF-4081-843D-1AEE80B06154}"/>
          </ac:spMkLst>
        </pc:spChg>
        <pc:picChg chg="mod">
          <ac:chgData name="Александр Гневышев" userId="805a9a2cc007904a" providerId="LiveId" clId="{68F2F725-2957-4793-B223-6CE55A18C828}" dt="2020-10-18T11:11:05.504" v="27"/>
          <ac:picMkLst>
            <pc:docMk/>
            <pc:sldMk cId="1103080155" sldId="311"/>
            <ac:picMk id="6" creationId="{1E48B143-F547-4179-BF78-7B09D7475B64}"/>
          </ac:picMkLst>
        </pc:picChg>
      </pc:sldChg>
      <pc:sldChg chg="addSp delSp modSp mod setBg modNotes">
        <pc:chgData name="Александр Гневышев" userId="805a9a2cc007904a" providerId="LiveId" clId="{68F2F725-2957-4793-B223-6CE55A18C828}" dt="2020-10-18T12:03:11.318" v="532" actId="20577"/>
        <pc:sldMkLst>
          <pc:docMk/>
          <pc:sldMk cId="2367023144" sldId="312"/>
        </pc:sldMkLst>
        <pc:spChg chg="add mod">
          <ac:chgData name="Александр Гневышев" userId="805a9a2cc007904a" providerId="LiveId" clId="{68F2F725-2957-4793-B223-6CE55A18C828}" dt="2020-10-18T12:03:11.318" v="532" actId="20577"/>
          <ac:spMkLst>
            <pc:docMk/>
            <pc:sldMk cId="2367023144" sldId="312"/>
            <ac:spMk id="5" creationId="{7148781B-A55D-4A7A-821E-BBEF2558FF48}"/>
          </ac:spMkLst>
        </pc:spChg>
        <pc:spChg chg="mod">
          <ac:chgData name="Александр Гневышев" userId="805a9a2cc007904a" providerId="LiveId" clId="{68F2F725-2957-4793-B223-6CE55A18C828}" dt="2020-10-18T11:46:15.403" v="322" actId="14100"/>
          <ac:spMkLst>
            <pc:docMk/>
            <pc:sldMk cId="2367023144" sldId="312"/>
            <ac:spMk id="6" creationId="{8825E77D-5AE1-44C6-A742-64044DC3AD9F}"/>
          </ac:spMkLst>
        </pc:spChg>
        <pc:picChg chg="add mod">
          <ac:chgData name="Александр Гневышев" userId="805a9a2cc007904a" providerId="LiveId" clId="{68F2F725-2957-4793-B223-6CE55A18C828}" dt="2020-10-18T12:02:48.226" v="525" actId="1076"/>
          <ac:picMkLst>
            <pc:docMk/>
            <pc:sldMk cId="2367023144" sldId="312"/>
            <ac:picMk id="4" creationId="{CFA31D60-22C9-40F3-BA12-1B0B7FCAA6A7}"/>
          </ac:picMkLst>
        </pc:picChg>
        <pc:picChg chg="del mod">
          <ac:chgData name="Александр Гневышев" userId="805a9a2cc007904a" providerId="LiveId" clId="{68F2F725-2957-4793-B223-6CE55A18C828}" dt="2020-10-18T11:46:16.301" v="323" actId="478"/>
          <ac:picMkLst>
            <pc:docMk/>
            <pc:sldMk cId="2367023144" sldId="312"/>
            <ac:picMk id="8" creationId="{D58A76FF-B892-4499-ACB1-A882B9EF8EEB}"/>
          </ac:picMkLst>
        </pc:picChg>
        <pc:picChg chg="add mod">
          <ac:chgData name="Александр Гневышев" userId="805a9a2cc007904a" providerId="LiveId" clId="{68F2F725-2957-4793-B223-6CE55A18C828}" dt="2020-10-18T12:03:02.153" v="530" actId="1076"/>
          <ac:picMkLst>
            <pc:docMk/>
            <pc:sldMk cId="2367023144" sldId="312"/>
            <ac:picMk id="9" creationId="{C81689A9-9F74-457E-B448-5664429D0187}"/>
          </ac:picMkLst>
        </pc:picChg>
        <pc:picChg chg="add mod">
          <ac:chgData name="Александр Гневышев" userId="805a9a2cc007904a" providerId="LiveId" clId="{68F2F725-2957-4793-B223-6CE55A18C828}" dt="2020-10-18T12:02:04.349" v="514" actId="12788"/>
          <ac:picMkLst>
            <pc:docMk/>
            <pc:sldMk cId="2367023144" sldId="312"/>
            <ac:picMk id="11" creationId="{479963C8-AD00-436A-A4B4-31754829810A}"/>
          </ac:picMkLst>
        </pc:picChg>
      </pc:sldChg>
      <pc:sldChg chg="addSp delSp modSp mod setBg modNotes">
        <pc:chgData name="Александр Гневышев" userId="805a9a2cc007904a" providerId="LiveId" clId="{68F2F725-2957-4793-B223-6CE55A18C828}" dt="2020-10-18T12:04:56.659" v="552" actId="1076"/>
        <pc:sldMkLst>
          <pc:docMk/>
          <pc:sldMk cId="1753016969" sldId="313"/>
        </pc:sldMkLst>
        <pc:spChg chg="mod">
          <ac:chgData name="Александр Гневышев" userId="805a9a2cc007904a" providerId="LiveId" clId="{68F2F725-2957-4793-B223-6CE55A18C828}" dt="2020-10-18T11:46:32.496" v="330" actId="403"/>
          <ac:spMkLst>
            <pc:docMk/>
            <pc:sldMk cId="1753016969" sldId="313"/>
            <ac:spMk id="5" creationId="{1EF491BF-A29A-468A-9C3E-DB53495C0264}"/>
          </ac:spMkLst>
        </pc:spChg>
        <pc:spChg chg="add mod">
          <ac:chgData name="Александр Гневышев" userId="805a9a2cc007904a" providerId="LiveId" clId="{68F2F725-2957-4793-B223-6CE55A18C828}" dt="2020-10-18T12:04:53.106" v="551" actId="1076"/>
          <ac:spMkLst>
            <pc:docMk/>
            <pc:sldMk cId="1753016969" sldId="313"/>
            <ac:spMk id="7" creationId="{D9C5F3AB-1CE2-421E-BA00-828F4C6E84F7}"/>
          </ac:spMkLst>
        </pc:spChg>
        <pc:picChg chg="add mod">
          <ac:chgData name="Александр Гневышев" userId="805a9a2cc007904a" providerId="LiveId" clId="{68F2F725-2957-4793-B223-6CE55A18C828}" dt="2020-10-18T12:04:56.659" v="552" actId="1076"/>
          <ac:picMkLst>
            <pc:docMk/>
            <pc:sldMk cId="1753016969" sldId="313"/>
            <ac:picMk id="3" creationId="{6A13F029-221E-4521-B57B-599D7F9BF683}"/>
          </ac:picMkLst>
        </pc:picChg>
        <pc:picChg chg="add del mod">
          <ac:chgData name="Александр Гневышев" userId="805a9a2cc007904a" providerId="LiveId" clId="{68F2F725-2957-4793-B223-6CE55A18C828}" dt="2020-10-18T11:46:47.530" v="333" actId="478"/>
          <ac:picMkLst>
            <pc:docMk/>
            <pc:sldMk cId="1753016969" sldId="313"/>
            <ac:picMk id="6" creationId="{5153CDC5-66B9-40B1-A8BE-7796AF66D389}"/>
          </ac:picMkLst>
        </pc:picChg>
      </pc:sldChg>
      <pc:sldChg chg="addSp delSp modSp mod setBg modNotes">
        <pc:chgData name="Александр Гневышев" userId="805a9a2cc007904a" providerId="LiveId" clId="{68F2F725-2957-4793-B223-6CE55A18C828}" dt="2020-10-18T11:21:21.829" v="74" actId="12788"/>
        <pc:sldMkLst>
          <pc:docMk/>
          <pc:sldMk cId="4220088136" sldId="314"/>
        </pc:sldMkLst>
        <pc:picChg chg="del mod">
          <ac:chgData name="Александр Гневышев" userId="805a9a2cc007904a" providerId="LiveId" clId="{68F2F725-2957-4793-B223-6CE55A18C828}" dt="2020-10-18T11:21:01.503" v="66" actId="478"/>
          <ac:picMkLst>
            <pc:docMk/>
            <pc:sldMk cId="4220088136" sldId="314"/>
            <ac:picMk id="3" creationId="{CFF81896-1F35-42AB-8E41-D84CE74678E6}"/>
          </ac:picMkLst>
        </pc:picChg>
        <pc:picChg chg="add del mod">
          <ac:chgData name="Александр Гневышев" userId="805a9a2cc007904a" providerId="LiveId" clId="{68F2F725-2957-4793-B223-6CE55A18C828}" dt="2020-10-18T11:21:05.074" v="69" actId="478"/>
          <ac:picMkLst>
            <pc:docMk/>
            <pc:sldMk cId="4220088136" sldId="314"/>
            <ac:picMk id="4" creationId="{CD98DA69-1EE8-4CFA-8CE8-0841F37BB894}"/>
          </ac:picMkLst>
        </pc:picChg>
        <pc:picChg chg="add del mod">
          <ac:chgData name="Александр Гневышев" userId="805a9a2cc007904a" providerId="LiveId" clId="{68F2F725-2957-4793-B223-6CE55A18C828}" dt="2020-10-18T11:19:17.269" v="57" actId="478"/>
          <ac:picMkLst>
            <pc:docMk/>
            <pc:sldMk cId="4220088136" sldId="314"/>
            <ac:picMk id="6" creationId="{6F9B5420-DF4B-450A-8481-88CD3D2BF085}"/>
          </ac:picMkLst>
        </pc:picChg>
        <pc:picChg chg="add del mod">
          <ac:chgData name="Александр Гневышев" userId="805a9a2cc007904a" providerId="LiveId" clId="{68F2F725-2957-4793-B223-6CE55A18C828}" dt="2020-10-18T11:21:02.843" v="67" actId="478"/>
          <ac:picMkLst>
            <pc:docMk/>
            <pc:sldMk cId="4220088136" sldId="314"/>
            <ac:picMk id="8" creationId="{1F18E30B-E82D-4884-8B86-805A5647E7CF}"/>
          </ac:picMkLst>
        </pc:picChg>
        <pc:picChg chg="add mod">
          <ac:chgData name="Александр Гневышев" userId="805a9a2cc007904a" providerId="LiveId" clId="{68F2F725-2957-4793-B223-6CE55A18C828}" dt="2020-10-18T11:21:21.829" v="74" actId="12788"/>
          <ac:picMkLst>
            <pc:docMk/>
            <pc:sldMk cId="4220088136" sldId="314"/>
            <ac:picMk id="10" creationId="{3D2B4F5A-D009-4833-B852-34D2D4B9AC66}"/>
          </ac:picMkLst>
        </pc:picChg>
      </pc:sldChg>
      <pc:sldChg chg="delSp modSp add mod">
        <pc:chgData name="Александр Гневышев" userId="805a9a2cc007904a" providerId="LiveId" clId="{68F2F725-2957-4793-B223-6CE55A18C828}" dt="2020-10-18T11:38:18.527" v="214" actId="14100"/>
        <pc:sldMkLst>
          <pc:docMk/>
          <pc:sldMk cId="3515583974" sldId="315"/>
        </pc:sldMkLst>
        <pc:spChg chg="mod">
          <ac:chgData name="Александр Гневышев" userId="805a9a2cc007904a" providerId="LiveId" clId="{68F2F725-2957-4793-B223-6CE55A18C828}" dt="2020-10-18T11:38:18.527" v="214" actId="14100"/>
          <ac:spMkLst>
            <pc:docMk/>
            <pc:sldMk cId="3515583974" sldId="315"/>
            <ac:spMk id="2" creationId="{55282915-A52C-4B8B-9A02-BC3862679D40}"/>
          </ac:spMkLst>
        </pc:spChg>
        <pc:spChg chg="del">
          <ac:chgData name="Александр Гневышев" userId="805a9a2cc007904a" providerId="LiveId" clId="{68F2F725-2957-4793-B223-6CE55A18C828}" dt="2020-10-18T11:34:37.897" v="151" actId="478"/>
          <ac:spMkLst>
            <pc:docMk/>
            <pc:sldMk cId="3515583974" sldId="315"/>
            <ac:spMk id="7" creationId="{6D8FD60B-B133-4AEC-9A86-D2C032C96C32}"/>
          </ac:spMkLst>
        </pc:spChg>
        <pc:spChg chg="mod">
          <ac:chgData name="Александр Гневышев" userId="805a9a2cc007904a" providerId="LiveId" clId="{68F2F725-2957-4793-B223-6CE55A18C828}" dt="2020-10-18T11:38:03.815" v="210" actId="113"/>
          <ac:spMkLst>
            <pc:docMk/>
            <pc:sldMk cId="3515583974" sldId="315"/>
            <ac:spMk id="9" creationId="{92F046B1-1F70-4015-8868-AE23450877AE}"/>
          </ac:spMkLst>
        </pc:spChg>
        <pc:spChg chg="mod">
          <ac:chgData name="Александр Гневышев" userId="805a9a2cc007904a" providerId="LiveId" clId="{68F2F725-2957-4793-B223-6CE55A18C828}" dt="2020-10-18T11:38:07.804" v="211" actId="113"/>
          <ac:spMkLst>
            <pc:docMk/>
            <pc:sldMk cId="3515583974" sldId="315"/>
            <ac:spMk id="11" creationId="{321A371F-CE07-4091-8F00-3424BCBCF052}"/>
          </ac:spMkLst>
        </pc:spChg>
        <pc:picChg chg="del">
          <ac:chgData name="Александр Гневышев" userId="805a9a2cc007904a" providerId="LiveId" clId="{68F2F725-2957-4793-B223-6CE55A18C828}" dt="2020-10-18T11:34:39.140" v="152" actId="478"/>
          <ac:picMkLst>
            <pc:docMk/>
            <pc:sldMk cId="3515583974" sldId="315"/>
            <ac:picMk id="13" creationId="{D3A28CB4-DB2A-40B1-AF95-4B9719E30598}"/>
          </ac:picMkLst>
        </pc:picChg>
        <pc:picChg chg="mod">
          <ac:chgData name="Александр Гневышев" userId="805a9a2cc007904a" providerId="LiveId" clId="{68F2F725-2957-4793-B223-6CE55A18C828}" dt="2020-10-18T11:37:14.981" v="199" actId="12788"/>
          <ac:picMkLst>
            <pc:docMk/>
            <pc:sldMk cId="3515583974" sldId="315"/>
            <ac:picMk id="15" creationId="{A8DA3811-58C6-46F2-AAAA-3EBBECD80E7D}"/>
          </ac:picMkLst>
        </pc:picChg>
        <pc:picChg chg="mod">
          <ac:chgData name="Александр Гневышев" userId="805a9a2cc007904a" providerId="LiveId" clId="{68F2F725-2957-4793-B223-6CE55A18C828}" dt="2020-10-18T11:37:17.414" v="200" actId="12788"/>
          <ac:picMkLst>
            <pc:docMk/>
            <pc:sldMk cId="3515583974" sldId="315"/>
            <ac:picMk id="17" creationId="{CDD6448F-9930-477F-B920-0710A3208804}"/>
          </ac:picMkLst>
        </pc:picChg>
      </pc:sldChg>
      <pc:sldChg chg="addSp delSp modSp add mod">
        <pc:chgData name="Александр Гневышев" userId="805a9a2cc007904a" providerId="LiveId" clId="{68F2F725-2957-4793-B223-6CE55A18C828}" dt="2020-10-18T11:44:45.049" v="303" actId="12788"/>
        <pc:sldMkLst>
          <pc:docMk/>
          <pc:sldMk cId="1791967737" sldId="316"/>
        </pc:sldMkLst>
        <pc:spChg chg="mod">
          <ac:chgData name="Александр Гневышев" userId="805a9a2cc007904a" providerId="LiveId" clId="{68F2F725-2957-4793-B223-6CE55A18C828}" dt="2020-10-18T11:39:39.419" v="221" actId="113"/>
          <ac:spMkLst>
            <pc:docMk/>
            <pc:sldMk cId="1791967737" sldId="316"/>
            <ac:spMk id="9" creationId="{92F046B1-1F70-4015-8868-AE23450877AE}"/>
          </ac:spMkLst>
        </pc:spChg>
        <pc:spChg chg="mod">
          <ac:chgData name="Александр Гневышев" userId="805a9a2cc007904a" providerId="LiveId" clId="{68F2F725-2957-4793-B223-6CE55A18C828}" dt="2020-10-18T11:40:05.625" v="227" actId="113"/>
          <ac:spMkLst>
            <pc:docMk/>
            <pc:sldMk cId="1791967737" sldId="316"/>
            <ac:spMk id="11" creationId="{321A371F-CE07-4091-8F00-3424BCBCF052}"/>
          </ac:spMkLst>
        </pc:spChg>
        <pc:picChg chg="add mod">
          <ac:chgData name="Александр Гневышев" userId="805a9a2cc007904a" providerId="LiveId" clId="{68F2F725-2957-4793-B223-6CE55A18C828}" dt="2020-10-18T11:40:38.549" v="243" actId="1076"/>
          <ac:picMkLst>
            <pc:docMk/>
            <pc:sldMk cId="1791967737" sldId="316"/>
            <ac:picMk id="4" creationId="{17D63DE9-157C-4C78-9DC3-801FAA61EBC1}"/>
          </ac:picMkLst>
        </pc:picChg>
        <pc:picChg chg="add del mod">
          <ac:chgData name="Александр Гневышев" userId="805a9a2cc007904a" providerId="LiveId" clId="{68F2F725-2957-4793-B223-6CE55A18C828}" dt="2020-10-18T11:44:34.958" v="286" actId="478"/>
          <ac:picMkLst>
            <pc:docMk/>
            <pc:sldMk cId="1791967737" sldId="316"/>
            <ac:picMk id="6" creationId="{63609D26-6619-46C9-A99E-5347B65737AC}"/>
          </ac:picMkLst>
        </pc:picChg>
        <pc:picChg chg="add mod">
          <ac:chgData name="Александр Гневышев" userId="805a9a2cc007904a" providerId="LiveId" clId="{68F2F725-2957-4793-B223-6CE55A18C828}" dt="2020-10-18T11:44:45.049" v="303" actId="12788"/>
          <ac:picMkLst>
            <pc:docMk/>
            <pc:sldMk cId="1791967737" sldId="316"/>
            <ac:picMk id="8" creationId="{F8268695-65FF-4B57-8D04-85D1EE4A7314}"/>
          </ac:picMkLst>
        </pc:picChg>
        <pc:picChg chg="del">
          <ac:chgData name="Александр Гневышев" userId="805a9a2cc007904a" providerId="LiveId" clId="{68F2F725-2957-4793-B223-6CE55A18C828}" dt="2020-10-18T11:39:42.380" v="222" actId="478"/>
          <ac:picMkLst>
            <pc:docMk/>
            <pc:sldMk cId="1791967737" sldId="316"/>
            <ac:picMk id="15" creationId="{A8DA3811-58C6-46F2-AAAA-3EBBECD80E7D}"/>
          </ac:picMkLst>
        </pc:picChg>
        <pc:picChg chg="del">
          <ac:chgData name="Александр Гневышев" userId="805a9a2cc007904a" providerId="LiveId" clId="{68F2F725-2957-4793-B223-6CE55A18C828}" dt="2020-10-18T11:40:07.641" v="228" actId="478"/>
          <ac:picMkLst>
            <pc:docMk/>
            <pc:sldMk cId="1791967737" sldId="316"/>
            <ac:picMk id="17" creationId="{CDD6448F-9930-477F-B920-0710A3208804}"/>
          </ac:picMkLst>
        </pc:picChg>
      </pc:sldChg>
      <pc:sldChg chg="addSp delSp modSp add mod">
        <pc:chgData name="Александр Гневышев" userId="805a9a2cc007904a" providerId="LiveId" clId="{68F2F725-2957-4793-B223-6CE55A18C828}" dt="2020-10-18T11:55:28.492" v="416" actId="1076"/>
        <pc:sldMkLst>
          <pc:docMk/>
          <pc:sldMk cId="133526189" sldId="317"/>
        </pc:sldMkLst>
        <pc:spChg chg="mod">
          <ac:chgData name="Александр Гневышев" userId="805a9a2cc007904a" providerId="LiveId" clId="{68F2F725-2957-4793-B223-6CE55A18C828}" dt="2020-10-18T11:55:28.492" v="416" actId="1076"/>
          <ac:spMkLst>
            <pc:docMk/>
            <pc:sldMk cId="133526189" sldId="317"/>
            <ac:spMk id="9" creationId="{92F046B1-1F70-4015-8868-AE23450877AE}"/>
          </ac:spMkLst>
        </pc:spChg>
        <pc:spChg chg="mod">
          <ac:chgData name="Александр Гневышев" userId="805a9a2cc007904a" providerId="LiveId" clId="{68F2F725-2957-4793-B223-6CE55A18C828}" dt="2020-10-18T11:54:45.911" v="409" actId="1076"/>
          <ac:spMkLst>
            <pc:docMk/>
            <pc:sldMk cId="133526189" sldId="317"/>
            <ac:spMk id="11" creationId="{321A371F-CE07-4091-8F00-3424BCBCF052}"/>
          </ac:spMkLst>
        </pc:spChg>
        <pc:picChg chg="del">
          <ac:chgData name="Александр Гневышев" userId="805a9a2cc007904a" providerId="LiveId" clId="{68F2F725-2957-4793-B223-6CE55A18C828}" dt="2020-10-18T11:46:59.338" v="335" actId="478"/>
          <ac:picMkLst>
            <pc:docMk/>
            <pc:sldMk cId="133526189" sldId="317"/>
            <ac:picMk id="4" creationId="{17D63DE9-157C-4C78-9DC3-801FAA61EBC1}"/>
          </ac:picMkLst>
        </pc:picChg>
        <pc:picChg chg="add mod">
          <ac:chgData name="Александр Гневышев" userId="805a9a2cc007904a" providerId="LiveId" clId="{68F2F725-2957-4793-B223-6CE55A18C828}" dt="2020-10-18T11:55:06.032" v="413" actId="14100"/>
          <ac:picMkLst>
            <pc:docMk/>
            <pc:sldMk cId="133526189" sldId="317"/>
            <ac:picMk id="5" creationId="{26DEFCAB-1FF1-416D-8B1B-1FC644D07C25}"/>
          </ac:picMkLst>
        </pc:picChg>
        <pc:picChg chg="add mod">
          <ac:chgData name="Александр Гневышев" userId="805a9a2cc007904a" providerId="LiveId" clId="{68F2F725-2957-4793-B223-6CE55A18C828}" dt="2020-10-18T11:54:28.315" v="404" actId="1076"/>
          <ac:picMkLst>
            <pc:docMk/>
            <pc:sldMk cId="133526189" sldId="317"/>
            <ac:picMk id="7" creationId="{82EDA317-0B6B-4178-BCE3-B796DD56C257}"/>
          </ac:picMkLst>
        </pc:picChg>
        <pc:picChg chg="del">
          <ac:chgData name="Александр Гневышев" userId="805a9a2cc007904a" providerId="LiveId" clId="{68F2F725-2957-4793-B223-6CE55A18C828}" dt="2020-10-18T11:47:00.029" v="336" actId="478"/>
          <ac:picMkLst>
            <pc:docMk/>
            <pc:sldMk cId="133526189" sldId="317"/>
            <ac:picMk id="8" creationId="{F8268695-65FF-4B57-8D04-85D1EE4A7314}"/>
          </ac:picMkLst>
        </pc:picChg>
      </pc:sldChg>
      <pc:sldChg chg="addSp delSp modSp add mod">
        <pc:chgData name="Александр Гневышев" userId="805a9a2cc007904a" providerId="LiveId" clId="{68F2F725-2957-4793-B223-6CE55A18C828}" dt="2020-10-18T11:54:03.877" v="403" actId="1076"/>
        <pc:sldMkLst>
          <pc:docMk/>
          <pc:sldMk cId="1029521017" sldId="318"/>
        </pc:sldMkLst>
        <pc:spChg chg="mod">
          <ac:chgData name="Александр Гневышев" userId="805a9a2cc007904a" providerId="LiveId" clId="{68F2F725-2957-4793-B223-6CE55A18C828}" dt="2020-10-18T11:53:46.414" v="398" actId="1076"/>
          <ac:spMkLst>
            <pc:docMk/>
            <pc:sldMk cId="1029521017" sldId="318"/>
            <ac:spMk id="9" creationId="{92F046B1-1F70-4015-8868-AE23450877AE}"/>
          </ac:spMkLst>
        </pc:spChg>
        <pc:spChg chg="mod">
          <ac:chgData name="Александр Гневышев" userId="805a9a2cc007904a" providerId="LiveId" clId="{68F2F725-2957-4793-B223-6CE55A18C828}" dt="2020-10-18T11:54:03.877" v="403" actId="1076"/>
          <ac:spMkLst>
            <pc:docMk/>
            <pc:sldMk cId="1029521017" sldId="318"/>
            <ac:spMk id="11" creationId="{321A371F-CE07-4091-8F00-3424BCBCF052}"/>
          </ac:spMkLst>
        </pc:spChg>
        <pc:picChg chg="add mod">
          <ac:chgData name="Александр Гневышев" userId="805a9a2cc007904a" providerId="LiveId" clId="{68F2F725-2957-4793-B223-6CE55A18C828}" dt="2020-10-18T11:53:39.507" v="396" actId="1076"/>
          <ac:picMkLst>
            <pc:docMk/>
            <pc:sldMk cId="1029521017" sldId="318"/>
            <ac:picMk id="4" creationId="{E56513FC-4BE3-4472-B983-8176DA6033B5}"/>
          </ac:picMkLst>
        </pc:picChg>
        <pc:picChg chg="del">
          <ac:chgData name="Александр Гневышев" userId="805a9a2cc007904a" providerId="LiveId" clId="{68F2F725-2957-4793-B223-6CE55A18C828}" dt="2020-10-18T11:51:12.551" v="367" actId="478"/>
          <ac:picMkLst>
            <pc:docMk/>
            <pc:sldMk cId="1029521017" sldId="318"/>
            <ac:picMk id="5" creationId="{26DEFCAB-1FF1-416D-8B1B-1FC644D07C25}"/>
          </ac:picMkLst>
        </pc:picChg>
        <pc:picChg chg="del">
          <ac:chgData name="Александр Гневышев" userId="805a9a2cc007904a" providerId="LiveId" clId="{68F2F725-2957-4793-B223-6CE55A18C828}" dt="2020-10-18T11:51:11.042" v="366" actId="478"/>
          <ac:picMkLst>
            <pc:docMk/>
            <pc:sldMk cId="1029521017" sldId="318"/>
            <ac:picMk id="7" creationId="{82EDA317-0B6B-4178-BCE3-B796DD56C257}"/>
          </ac:picMkLst>
        </pc:picChg>
        <pc:picChg chg="add mod">
          <ac:chgData name="Александр Гневышев" userId="805a9a2cc007904a" providerId="LiveId" clId="{68F2F725-2957-4793-B223-6CE55A18C828}" dt="2020-10-18T11:53:53.219" v="400" actId="1076"/>
          <ac:picMkLst>
            <pc:docMk/>
            <pc:sldMk cId="1029521017" sldId="318"/>
            <ac:picMk id="8" creationId="{F6735052-1441-4198-9779-B780785392F8}"/>
          </ac:picMkLst>
        </pc:picChg>
      </pc:sldChg>
      <pc:sldChg chg="addSp delSp modSp add mod">
        <pc:chgData name="Александр Гневышев" userId="805a9a2cc007904a" providerId="LiveId" clId="{68F2F725-2957-4793-B223-6CE55A18C828}" dt="2020-10-18T12:00:18.764" v="486" actId="12788"/>
        <pc:sldMkLst>
          <pc:docMk/>
          <pc:sldMk cId="2179323477" sldId="319"/>
        </pc:sldMkLst>
        <pc:spChg chg="mod">
          <ac:chgData name="Александр Гневышев" userId="805a9a2cc007904a" providerId="LiveId" clId="{68F2F725-2957-4793-B223-6CE55A18C828}" dt="2020-10-18T12:00:01.516" v="481" actId="1076"/>
          <ac:spMkLst>
            <pc:docMk/>
            <pc:sldMk cId="2179323477" sldId="319"/>
            <ac:spMk id="6" creationId="{2A901102-034E-4BC0-B2C9-588A61A1E4BA}"/>
          </ac:spMkLst>
        </pc:spChg>
        <pc:spChg chg="add mod">
          <ac:chgData name="Александр Гневышев" userId="805a9a2cc007904a" providerId="LiveId" clId="{68F2F725-2957-4793-B223-6CE55A18C828}" dt="2020-10-18T12:00:08.756" v="483" actId="1076"/>
          <ac:spMkLst>
            <pc:docMk/>
            <pc:sldMk cId="2179323477" sldId="319"/>
            <ac:spMk id="8" creationId="{C12AE7BB-5F43-43B8-ABD0-875B8A0594CA}"/>
          </ac:spMkLst>
        </pc:spChg>
        <pc:picChg chg="add mod">
          <ac:chgData name="Александр Гневышев" userId="805a9a2cc007904a" providerId="LiveId" clId="{68F2F725-2957-4793-B223-6CE55A18C828}" dt="2020-10-18T12:00:16.247" v="485" actId="12788"/>
          <ac:picMkLst>
            <pc:docMk/>
            <pc:sldMk cId="2179323477" sldId="319"/>
            <ac:picMk id="3" creationId="{77F07592-9433-4642-B26D-EDB48AAF2177}"/>
          </ac:picMkLst>
        </pc:picChg>
        <pc:picChg chg="del">
          <ac:chgData name="Александр Гневышев" userId="805a9a2cc007904a" providerId="LiveId" clId="{68F2F725-2957-4793-B223-6CE55A18C828}" dt="2020-10-18T11:57:54.530" v="436" actId="478"/>
          <ac:picMkLst>
            <pc:docMk/>
            <pc:sldMk cId="2179323477" sldId="319"/>
            <ac:picMk id="7" creationId="{E6FCFC46-F67A-40A2-838C-336BED523F30}"/>
          </ac:picMkLst>
        </pc:picChg>
        <pc:picChg chg="add mod">
          <ac:chgData name="Александр Гневышев" userId="805a9a2cc007904a" providerId="LiveId" clId="{68F2F725-2957-4793-B223-6CE55A18C828}" dt="2020-10-18T12:00:18.764" v="486" actId="12788"/>
          <ac:picMkLst>
            <pc:docMk/>
            <pc:sldMk cId="2179323477" sldId="319"/>
            <ac:picMk id="10" creationId="{80B475F3-4048-42FE-88EB-2E5B93F58474}"/>
          </ac:picMkLst>
        </pc:picChg>
      </pc:sldChg>
      <pc:sldMasterChg chg="modSp modSldLayout">
        <pc:chgData name="Александр Гневышев" userId="805a9a2cc007904a" providerId="LiveId" clId="{68F2F725-2957-4793-B223-6CE55A18C828}" dt="2020-10-18T11:11:05.504" v="27"/>
        <pc:sldMasterMkLst>
          <pc:docMk/>
          <pc:sldMasterMk cId="2915169556" sldId="2147483648"/>
        </pc:sldMasterMkLst>
        <pc:spChg chg="mod">
          <ac:chgData name="Александр Гневышев" userId="805a9a2cc007904a" providerId="LiveId" clId="{68F2F725-2957-4793-B223-6CE55A18C828}" dt="2020-10-18T11:11:05.504" v="27"/>
          <ac:spMkLst>
            <pc:docMk/>
            <pc:sldMasterMk cId="2915169556" sldId="2147483648"/>
            <ac:spMk id="2" creationId="{79D38F74-0FFF-41D2-8E00-16B7F67B0CAF}"/>
          </ac:spMkLst>
        </pc:spChg>
        <pc:spChg chg="mod">
          <ac:chgData name="Александр Гневышев" userId="805a9a2cc007904a" providerId="LiveId" clId="{68F2F725-2957-4793-B223-6CE55A18C828}" dt="2020-10-18T11:11:05.504" v="27"/>
          <ac:spMkLst>
            <pc:docMk/>
            <pc:sldMasterMk cId="2915169556" sldId="2147483648"/>
            <ac:spMk id="3" creationId="{8043FF63-BCE7-432D-816C-33DA4C9A2B4E}"/>
          </ac:spMkLst>
        </pc:spChg>
        <pc:spChg chg="mod">
          <ac:chgData name="Александр Гневышев" userId="805a9a2cc007904a" providerId="LiveId" clId="{68F2F725-2957-4793-B223-6CE55A18C828}" dt="2020-10-18T11:11:05.504" v="27"/>
          <ac:spMkLst>
            <pc:docMk/>
            <pc:sldMasterMk cId="2915169556" sldId="2147483648"/>
            <ac:spMk id="4" creationId="{0F36B6B4-FF23-41EA-A9FB-A6AB7FC3403B}"/>
          </ac:spMkLst>
        </pc:spChg>
        <pc:spChg chg="mod">
          <ac:chgData name="Александр Гневышев" userId="805a9a2cc007904a" providerId="LiveId" clId="{68F2F725-2957-4793-B223-6CE55A18C828}" dt="2020-10-18T11:11:05.504" v="27"/>
          <ac:spMkLst>
            <pc:docMk/>
            <pc:sldMasterMk cId="2915169556" sldId="2147483648"/>
            <ac:spMk id="5" creationId="{4A625775-C951-492E-81C3-60F1DAED2C76}"/>
          </ac:spMkLst>
        </pc:spChg>
        <pc:spChg chg="mod">
          <ac:chgData name="Александр Гневышев" userId="805a9a2cc007904a" providerId="LiveId" clId="{68F2F725-2957-4793-B223-6CE55A18C828}" dt="2020-10-18T11:11:05.504" v="27"/>
          <ac:spMkLst>
            <pc:docMk/>
            <pc:sldMasterMk cId="2915169556" sldId="2147483648"/>
            <ac:spMk id="6" creationId="{D9E92A3F-9CFE-4AB6-89FF-91D62154D501}"/>
          </ac:spMkLst>
        </pc:spChg>
        <pc:sldLayoutChg chg="modSp">
          <pc:chgData name="Александр Гневышев" userId="805a9a2cc007904a" providerId="LiveId" clId="{68F2F725-2957-4793-B223-6CE55A18C828}" dt="2020-10-18T11:11:05.504" v="27"/>
          <pc:sldLayoutMkLst>
            <pc:docMk/>
            <pc:sldMasterMk cId="2915169556" sldId="2147483648"/>
            <pc:sldLayoutMk cId="1865413059" sldId="2147483649"/>
          </pc:sldLayoutMkLst>
          <pc:spChg chg="mod">
            <ac:chgData name="Александр Гневышев" userId="805a9a2cc007904a" providerId="LiveId" clId="{68F2F725-2957-4793-B223-6CE55A18C828}" dt="2020-10-18T11:11:05.504" v="27"/>
            <ac:spMkLst>
              <pc:docMk/>
              <pc:sldMasterMk cId="2915169556" sldId="2147483648"/>
              <pc:sldLayoutMk cId="1865413059" sldId="2147483649"/>
              <ac:spMk id="2" creationId="{27C04BE3-5F3F-4EE6-9FC7-6FD45AF6CAC9}"/>
            </ac:spMkLst>
          </pc:spChg>
          <pc:spChg chg="mod">
            <ac:chgData name="Александр Гневышев" userId="805a9a2cc007904a" providerId="LiveId" clId="{68F2F725-2957-4793-B223-6CE55A18C828}" dt="2020-10-18T11:11:05.504" v="27"/>
            <ac:spMkLst>
              <pc:docMk/>
              <pc:sldMasterMk cId="2915169556" sldId="2147483648"/>
              <pc:sldLayoutMk cId="1865413059" sldId="2147483649"/>
              <ac:spMk id="3" creationId="{9B4D11F8-AEB2-42A4-B8BB-C347FF19EED0}"/>
            </ac:spMkLst>
          </pc:spChg>
        </pc:sldLayoutChg>
        <pc:sldLayoutChg chg="modSp">
          <pc:chgData name="Александр Гневышев" userId="805a9a2cc007904a" providerId="LiveId" clId="{68F2F725-2957-4793-B223-6CE55A18C828}" dt="2020-10-18T11:11:05.504" v="27"/>
          <pc:sldLayoutMkLst>
            <pc:docMk/>
            <pc:sldMasterMk cId="2915169556" sldId="2147483648"/>
            <pc:sldLayoutMk cId="2034886516" sldId="2147483651"/>
          </pc:sldLayoutMkLst>
          <pc:spChg chg="mod">
            <ac:chgData name="Александр Гневышев" userId="805a9a2cc007904a" providerId="LiveId" clId="{68F2F725-2957-4793-B223-6CE55A18C828}" dt="2020-10-18T11:11:05.504" v="27"/>
            <ac:spMkLst>
              <pc:docMk/>
              <pc:sldMasterMk cId="2915169556" sldId="2147483648"/>
              <pc:sldLayoutMk cId="2034886516" sldId="2147483651"/>
              <ac:spMk id="2" creationId="{C47DCDE8-9C7B-4FE0-98F8-8AC4445A4E2E}"/>
            </ac:spMkLst>
          </pc:spChg>
          <pc:spChg chg="mod">
            <ac:chgData name="Александр Гневышев" userId="805a9a2cc007904a" providerId="LiveId" clId="{68F2F725-2957-4793-B223-6CE55A18C828}" dt="2020-10-18T11:11:05.504" v="27"/>
            <ac:spMkLst>
              <pc:docMk/>
              <pc:sldMasterMk cId="2915169556" sldId="2147483648"/>
              <pc:sldLayoutMk cId="2034886516" sldId="2147483651"/>
              <ac:spMk id="3" creationId="{1D2AFA4F-DBC3-4116-846B-C1C1E3586024}"/>
            </ac:spMkLst>
          </pc:spChg>
        </pc:sldLayoutChg>
        <pc:sldLayoutChg chg="modSp">
          <pc:chgData name="Александр Гневышев" userId="805a9a2cc007904a" providerId="LiveId" clId="{68F2F725-2957-4793-B223-6CE55A18C828}" dt="2020-10-18T11:11:05.504" v="27"/>
          <pc:sldLayoutMkLst>
            <pc:docMk/>
            <pc:sldMasterMk cId="2915169556" sldId="2147483648"/>
            <pc:sldLayoutMk cId="3344015853" sldId="2147483652"/>
          </pc:sldLayoutMkLst>
          <pc:spChg chg="mod">
            <ac:chgData name="Александр Гневышев" userId="805a9a2cc007904a" providerId="LiveId" clId="{68F2F725-2957-4793-B223-6CE55A18C828}" dt="2020-10-18T11:11:05.504" v="27"/>
            <ac:spMkLst>
              <pc:docMk/>
              <pc:sldMasterMk cId="2915169556" sldId="2147483648"/>
              <pc:sldLayoutMk cId="3344015853" sldId="2147483652"/>
              <ac:spMk id="3" creationId="{8AA20EA9-4AF2-4DB0-8147-D59490298145}"/>
            </ac:spMkLst>
          </pc:spChg>
          <pc:spChg chg="mod">
            <ac:chgData name="Александр Гневышев" userId="805a9a2cc007904a" providerId="LiveId" clId="{68F2F725-2957-4793-B223-6CE55A18C828}" dt="2020-10-18T11:11:05.504" v="27"/>
            <ac:spMkLst>
              <pc:docMk/>
              <pc:sldMasterMk cId="2915169556" sldId="2147483648"/>
              <pc:sldLayoutMk cId="3344015853" sldId="2147483652"/>
              <ac:spMk id="4" creationId="{3B15087C-91E0-455C-B304-E780FF7F4C68}"/>
            </ac:spMkLst>
          </pc:spChg>
        </pc:sldLayoutChg>
        <pc:sldLayoutChg chg="modSp">
          <pc:chgData name="Александр Гневышев" userId="805a9a2cc007904a" providerId="LiveId" clId="{68F2F725-2957-4793-B223-6CE55A18C828}" dt="2020-10-18T11:11:05.504" v="27"/>
          <pc:sldLayoutMkLst>
            <pc:docMk/>
            <pc:sldMasterMk cId="2915169556" sldId="2147483648"/>
            <pc:sldLayoutMk cId="2042707737" sldId="2147483653"/>
          </pc:sldLayoutMkLst>
          <pc:spChg chg="mod">
            <ac:chgData name="Александр Гневышев" userId="805a9a2cc007904a" providerId="LiveId" clId="{68F2F725-2957-4793-B223-6CE55A18C828}" dt="2020-10-18T11:11:05.504" v="27"/>
            <ac:spMkLst>
              <pc:docMk/>
              <pc:sldMasterMk cId="2915169556" sldId="2147483648"/>
              <pc:sldLayoutMk cId="2042707737" sldId="2147483653"/>
              <ac:spMk id="2" creationId="{BACDB83F-7941-444A-A5AC-06DE38060923}"/>
            </ac:spMkLst>
          </pc:spChg>
          <pc:spChg chg="mod">
            <ac:chgData name="Александр Гневышев" userId="805a9a2cc007904a" providerId="LiveId" clId="{68F2F725-2957-4793-B223-6CE55A18C828}" dt="2020-10-18T11:11:05.504" v="27"/>
            <ac:spMkLst>
              <pc:docMk/>
              <pc:sldMasterMk cId="2915169556" sldId="2147483648"/>
              <pc:sldLayoutMk cId="2042707737" sldId="2147483653"/>
              <ac:spMk id="3" creationId="{453A7748-D1BF-4F7E-94C3-15087002E442}"/>
            </ac:spMkLst>
          </pc:spChg>
          <pc:spChg chg="mod">
            <ac:chgData name="Александр Гневышев" userId="805a9a2cc007904a" providerId="LiveId" clId="{68F2F725-2957-4793-B223-6CE55A18C828}" dt="2020-10-18T11:11:05.504" v="27"/>
            <ac:spMkLst>
              <pc:docMk/>
              <pc:sldMasterMk cId="2915169556" sldId="2147483648"/>
              <pc:sldLayoutMk cId="2042707737" sldId="2147483653"/>
              <ac:spMk id="4" creationId="{5768E689-8BE9-48C6-B5D5-AEA8C200F26A}"/>
            </ac:spMkLst>
          </pc:spChg>
          <pc:spChg chg="mod">
            <ac:chgData name="Александр Гневышев" userId="805a9a2cc007904a" providerId="LiveId" clId="{68F2F725-2957-4793-B223-6CE55A18C828}" dt="2020-10-18T11:11:05.504" v="27"/>
            <ac:spMkLst>
              <pc:docMk/>
              <pc:sldMasterMk cId="2915169556" sldId="2147483648"/>
              <pc:sldLayoutMk cId="2042707737" sldId="2147483653"/>
              <ac:spMk id="5" creationId="{10836385-C5EB-473D-9D0C-13036E143638}"/>
            </ac:spMkLst>
          </pc:spChg>
          <pc:spChg chg="mod">
            <ac:chgData name="Александр Гневышев" userId="805a9a2cc007904a" providerId="LiveId" clId="{68F2F725-2957-4793-B223-6CE55A18C828}" dt="2020-10-18T11:11:05.504" v="27"/>
            <ac:spMkLst>
              <pc:docMk/>
              <pc:sldMasterMk cId="2915169556" sldId="2147483648"/>
              <pc:sldLayoutMk cId="2042707737" sldId="2147483653"/>
              <ac:spMk id="6" creationId="{8EBAB832-618F-4054-AF6B-9FFAABA7678E}"/>
            </ac:spMkLst>
          </pc:spChg>
        </pc:sldLayoutChg>
        <pc:sldLayoutChg chg="modSp">
          <pc:chgData name="Александр Гневышев" userId="805a9a2cc007904a" providerId="LiveId" clId="{68F2F725-2957-4793-B223-6CE55A18C828}" dt="2020-10-18T11:11:05.504" v="27"/>
          <pc:sldLayoutMkLst>
            <pc:docMk/>
            <pc:sldMasterMk cId="2915169556" sldId="2147483648"/>
            <pc:sldLayoutMk cId="3871355320" sldId="2147483656"/>
          </pc:sldLayoutMkLst>
          <pc:spChg chg="mod">
            <ac:chgData name="Александр Гневышев" userId="805a9a2cc007904a" providerId="LiveId" clId="{68F2F725-2957-4793-B223-6CE55A18C828}" dt="2020-10-18T11:11:05.504" v="27"/>
            <ac:spMkLst>
              <pc:docMk/>
              <pc:sldMasterMk cId="2915169556" sldId="2147483648"/>
              <pc:sldLayoutMk cId="3871355320" sldId="2147483656"/>
              <ac:spMk id="2" creationId="{20DA1D89-27AF-4108-BB23-7E8CCDA0B1CB}"/>
            </ac:spMkLst>
          </pc:spChg>
          <pc:spChg chg="mod">
            <ac:chgData name="Александр Гневышев" userId="805a9a2cc007904a" providerId="LiveId" clId="{68F2F725-2957-4793-B223-6CE55A18C828}" dt="2020-10-18T11:11:05.504" v="27"/>
            <ac:spMkLst>
              <pc:docMk/>
              <pc:sldMasterMk cId="2915169556" sldId="2147483648"/>
              <pc:sldLayoutMk cId="3871355320" sldId="2147483656"/>
              <ac:spMk id="3" creationId="{6A545DA5-DB6D-4EA4-AFF6-3CE2B4F19563}"/>
            </ac:spMkLst>
          </pc:spChg>
          <pc:spChg chg="mod">
            <ac:chgData name="Александр Гневышев" userId="805a9a2cc007904a" providerId="LiveId" clId="{68F2F725-2957-4793-B223-6CE55A18C828}" dt="2020-10-18T11:11:05.504" v="27"/>
            <ac:spMkLst>
              <pc:docMk/>
              <pc:sldMasterMk cId="2915169556" sldId="2147483648"/>
              <pc:sldLayoutMk cId="3871355320" sldId="2147483656"/>
              <ac:spMk id="4" creationId="{3EB35D63-2D2A-43FA-8CA9-725D9D46C1BA}"/>
            </ac:spMkLst>
          </pc:spChg>
        </pc:sldLayoutChg>
        <pc:sldLayoutChg chg="modSp">
          <pc:chgData name="Александр Гневышев" userId="805a9a2cc007904a" providerId="LiveId" clId="{68F2F725-2957-4793-B223-6CE55A18C828}" dt="2020-10-18T11:11:05.504" v="27"/>
          <pc:sldLayoutMkLst>
            <pc:docMk/>
            <pc:sldMasterMk cId="2915169556" sldId="2147483648"/>
            <pc:sldLayoutMk cId="822599397" sldId="2147483657"/>
          </pc:sldLayoutMkLst>
          <pc:spChg chg="mod">
            <ac:chgData name="Александр Гневышев" userId="805a9a2cc007904a" providerId="LiveId" clId="{68F2F725-2957-4793-B223-6CE55A18C828}" dt="2020-10-18T11:11:05.504" v="27"/>
            <ac:spMkLst>
              <pc:docMk/>
              <pc:sldMasterMk cId="2915169556" sldId="2147483648"/>
              <pc:sldLayoutMk cId="822599397" sldId="2147483657"/>
              <ac:spMk id="2" creationId="{0C3C817E-0FF0-4C2A-AF3A-33D85F3E2BCA}"/>
            </ac:spMkLst>
          </pc:spChg>
          <pc:spChg chg="mod">
            <ac:chgData name="Александр Гневышев" userId="805a9a2cc007904a" providerId="LiveId" clId="{68F2F725-2957-4793-B223-6CE55A18C828}" dt="2020-10-18T11:11:05.504" v="27"/>
            <ac:spMkLst>
              <pc:docMk/>
              <pc:sldMasterMk cId="2915169556" sldId="2147483648"/>
              <pc:sldLayoutMk cId="822599397" sldId="2147483657"/>
              <ac:spMk id="3" creationId="{84F8B949-37FF-4604-B68A-70D5877D8934}"/>
            </ac:spMkLst>
          </pc:spChg>
          <pc:spChg chg="mod">
            <ac:chgData name="Александр Гневышев" userId="805a9a2cc007904a" providerId="LiveId" clId="{68F2F725-2957-4793-B223-6CE55A18C828}" dt="2020-10-18T11:11:05.504" v="27"/>
            <ac:spMkLst>
              <pc:docMk/>
              <pc:sldMasterMk cId="2915169556" sldId="2147483648"/>
              <pc:sldLayoutMk cId="822599397" sldId="2147483657"/>
              <ac:spMk id="4" creationId="{D7190CEC-2852-415A-A235-F1F84DA74A0E}"/>
            </ac:spMkLst>
          </pc:spChg>
        </pc:sldLayoutChg>
        <pc:sldLayoutChg chg="modSp">
          <pc:chgData name="Александр Гневышев" userId="805a9a2cc007904a" providerId="LiveId" clId="{68F2F725-2957-4793-B223-6CE55A18C828}" dt="2020-10-18T11:11:05.504" v="27"/>
          <pc:sldLayoutMkLst>
            <pc:docMk/>
            <pc:sldMasterMk cId="2915169556" sldId="2147483648"/>
            <pc:sldLayoutMk cId="2848368010" sldId="2147483659"/>
          </pc:sldLayoutMkLst>
          <pc:spChg chg="mod">
            <ac:chgData name="Александр Гневышев" userId="805a9a2cc007904a" providerId="LiveId" clId="{68F2F725-2957-4793-B223-6CE55A18C828}" dt="2020-10-18T11:11:05.504" v="27"/>
            <ac:spMkLst>
              <pc:docMk/>
              <pc:sldMasterMk cId="2915169556" sldId="2147483648"/>
              <pc:sldLayoutMk cId="2848368010" sldId="2147483659"/>
              <ac:spMk id="2" creationId="{62344301-FF43-4304-A135-35491FCFD1D2}"/>
            </ac:spMkLst>
          </pc:spChg>
          <pc:spChg chg="mod">
            <ac:chgData name="Александр Гневышев" userId="805a9a2cc007904a" providerId="LiveId" clId="{68F2F725-2957-4793-B223-6CE55A18C828}" dt="2020-10-18T11:11:05.504" v="27"/>
            <ac:spMkLst>
              <pc:docMk/>
              <pc:sldMasterMk cId="2915169556" sldId="2147483648"/>
              <pc:sldLayoutMk cId="2848368010" sldId="2147483659"/>
              <ac:spMk id="3" creationId="{EAB252A3-93D7-4C29-9D55-2467C0C68634}"/>
            </ac:spMkLst>
          </pc:spChg>
        </pc:sldLayoutChg>
      </pc:sldMasterChg>
      <pc:sldMasterChg chg="setBg modSldLayout">
        <pc:chgData name="Александр Гневышев" userId="805a9a2cc007904a" providerId="LiveId" clId="{68F2F725-2957-4793-B223-6CE55A18C828}" dt="2020-10-18T11:11:28.237" v="30"/>
        <pc:sldMasterMkLst>
          <pc:docMk/>
          <pc:sldMasterMk cId="3757967472" sldId="2147483660"/>
        </pc:sldMasterMkLst>
        <pc:sldLayoutChg chg="setBg">
          <pc:chgData name="Александр Гневышев" userId="805a9a2cc007904a" providerId="LiveId" clId="{68F2F725-2957-4793-B223-6CE55A18C828}" dt="2020-10-18T11:11:28.237" v="30"/>
          <pc:sldLayoutMkLst>
            <pc:docMk/>
            <pc:sldMasterMk cId="3757967472" sldId="2147483660"/>
            <pc:sldLayoutMk cId="3493786881" sldId="2147483661"/>
          </pc:sldLayoutMkLst>
        </pc:sldLayoutChg>
        <pc:sldLayoutChg chg="setBg">
          <pc:chgData name="Александр Гневышев" userId="805a9a2cc007904a" providerId="LiveId" clId="{68F2F725-2957-4793-B223-6CE55A18C828}" dt="2020-10-18T11:11:28.237" v="30"/>
          <pc:sldLayoutMkLst>
            <pc:docMk/>
            <pc:sldMasterMk cId="3757967472" sldId="2147483660"/>
            <pc:sldLayoutMk cId="166982910" sldId="2147483662"/>
          </pc:sldLayoutMkLst>
        </pc:sldLayoutChg>
        <pc:sldLayoutChg chg="setBg">
          <pc:chgData name="Александр Гневышев" userId="805a9a2cc007904a" providerId="LiveId" clId="{68F2F725-2957-4793-B223-6CE55A18C828}" dt="2020-10-18T11:11:28.237" v="30"/>
          <pc:sldLayoutMkLst>
            <pc:docMk/>
            <pc:sldMasterMk cId="3757967472" sldId="2147483660"/>
            <pc:sldLayoutMk cId="3920649086" sldId="2147483663"/>
          </pc:sldLayoutMkLst>
        </pc:sldLayoutChg>
        <pc:sldLayoutChg chg="setBg">
          <pc:chgData name="Александр Гневышев" userId="805a9a2cc007904a" providerId="LiveId" clId="{68F2F725-2957-4793-B223-6CE55A18C828}" dt="2020-10-18T11:11:28.237" v="30"/>
          <pc:sldLayoutMkLst>
            <pc:docMk/>
            <pc:sldMasterMk cId="3757967472" sldId="2147483660"/>
            <pc:sldLayoutMk cId="1249174886" sldId="2147483664"/>
          </pc:sldLayoutMkLst>
        </pc:sldLayoutChg>
        <pc:sldLayoutChg chg="setBg">
          <pc:chgData name="Александр Гневышев" userId="805a9a2cc007904a" providerId="LiveId" clId="{68F2F725-2957-4793-B223-6CE55A18C828}" dt="2020-10-18T11:11:28.237" v="30"/>
          <pc:sldLayoutMkLst>
            <pc:docMk/>
            <pc:sldMasterMk cId="3757967472" sldId="2147483660"/>
            <pc:sldLayoutMk cId="2348997078" sldId="2147483665"/>
          </pc:sldLayoutMkLst>
        </pc:sldLayoutChg>
        <pc:sldLayoutChg chg="setBg">
          <pc:chgData name="Александр Гневышев" userId="805a9a2cc007904a" providerId="LiveId" clId="{68F2F725-2957-4793-B223-6CE55A18C828}" dt="2020-10-18T11:11:28.237" v="30"/>
          <pc:sldLayoutMkLst>
            <pc:docMk/>
            <pc:sldMasterMk cId="3757967472" sldId="2147483660"/>
            <pc:sldLayoutMk cId="4235336907" sldId="2147483666"/>
          </pc:sldLayoutMkLst>
        </pc:sldLayoutChg>
        <pc:sldLayoutChg chg="setBg">
          <pc:chgData name="Александр Гневышев" userId="805a9a2cc007904a" providerId="LiveId" clId="{68F2F725-2957-4793-B223-6CE55A18C828}" dt="2020-10-18T11:11:28.237" v="30"/>
          <pc:sldLayoutMkLst>
            <pc:docMk/>
            <pc:sldMasterMk cId="3757967472" sldId="2147483660"/>
            <pc:sldLayoutMk cId="449689942" sldId="2147483667"/>
          </pc:sldLayoutMkLst>
        </pc:sldLayoutChg>
        <pc:sldLayoutChg chg="setBg">
          <pc:chgData name="Александр Гневышев" userId="805a9a2cc007904a" providerId="LiveId" clId="{68F2F725-2957-4793-B223-6CE55A18C828}" dt="2020-10-18T11:11:28.237" v="30"/>
          <pc:sldLayoutMkLst>
            <pc:docMk/>
            <pc:sldMasterMk cId="3757967472" sldId="2147483660"/>
            <pc:sldLayoutMk cId="800263381" sldId="2147483668"/>
          </pc:sldLayoutMkLst>
        </pc:sldLayoutChg>
        <pc:sldLayoutChg chg="setBg">
          <pc:chgData name="Александр Гневышев" userId="805a9a2cc007904a" providerId="LiveId" clId="{68F2F725-2957-4793-B223-6CE55A18C828}" dt="2020-10-18T11:11:28.237" v="30"/>
          <pc:sldLayoutMkLst>
            <pc:docMk/>
            <pc:sldMasterMk cId="3757967472" sldId="2147483660"/>
            <pc:sldLayoutMk cId="2422867955" sldId="2147483669"/>
          </pc:sldLayoutMkLst>
        </pc:sldLayoutChg>
        <pc:sldLayoutChg chg="setBg">
          <pc:chgData name="Александр Гневышев" userId="805a9a2cc007904a" providerId="LiveId" clId="{68F2F725-2957-4793-B223-6CE55A18C828}" dt="2020-10-18T11:11:28.237" v="30"/>
          <pc:sldLayoutMkLst>
            <pc:docMk/>
            <pc:sldMasterMk cId="3757967472" sldId="2147483660"/>
            <pc:sldLayoutMk cId="584749764" sldId="2147483670"/>
          </pc:sldLayoutMkLst>
        </pc:sldLayoutChg>
        <pc:sldLayoutChg chg="setBg">
          <pc:chgData name="Александр Гневышев" userId="805a9a2cc007904a" providerId="LiveId" clId="{68F2F725-2957-4793-B223-6CE55A18C828}" dt="2020-10-18T11:11:28.237" v="30"/>
          <pc:sldLayoutMkLst>
            <pc:docMk/>
            <pc:sldMasterMk cId="3757967472" sldId="2147483660"/>
            <pc:sldLayoutMk cId="3495770103" sldId="2147483671"/>
          </pc:sldLayoutMkLst>
        </pc:sldLayoutChg>
      </pc:sldMasterChg>
    </pc:docChg>
  </pc:docChgLst>
  <pc:docChgLst>
    <pc:chgData name="Александр Гневышев" userId="805a9a2cc007904a" providerId="LiveId" clId="{1CB28FD8-13CE-47F7-9B9E-DF24D8695F81}"/>
    <pc:docChg chg="custSel modSld">
      <pc:chgData name="Александр Гневышев" userId="805a9a2cc007904a" providerId="LiveId" clId="{1CB28FD8-13CE-47F7-9B9E-DF24D8695F81}" dt="2019-10-14T11:27:29.419" v="122" actId="1076"/>
      <pc:docMkLst>
        <pc:docMk/>
      </pc:docMkLst>
      <pc:sldChg chg="modSp">
        <pc:chgData name="Александр Гневышев" userId="805a9a2cc007904a" providerId="LiveId" clId="{1CB28FD8-13CE-47F7-9B9E-DF24D8695F81}" dt="2019-10-14T10:48:47.959" v="1" actId="20577"/>
        <pc:sldMkLst>
          <pc:docMk/>
          <pc:sldMk cId="2560034239" sldId="256"/>
        </pc:sldMkLst>
        <pc:spChg chg="mod">
          <ac:chgData name="Александр Гневышев" userId="805a9a2cc007904a" providerId="LiveId" clId="{1CB28FD8-13CE-47F7-9B9E-DF24D8695F81}" dt="2019-10-14T10:48:47.959" v="1" actId="20577"/>
          <ac:spMkLst>
            <pc:docMk/>
            <pc:sldMk cId="2560034239" sldId="256"/>
            <ac:spMk id="11" creationId="{7D15686B-5558-45E7-A9D6-EB71E27EAAE9}"/>
          </ac:spMkLst>
        </pc:spChg>
      </pc:sldChg>
      <pc:sldChg chg="addSp delSp modSp">
        <pc:chgData name="Александр Гневышев" userId="805a9a2cc007904a" providerId="LiveId" clId="{1CB28FD8-13CE-47F7-9B9E-DF24D8695F81}" dt="2019-10-14T10:58:32.881" v="28" actId="1076"/>
        <pc:sldMkLst>
          <pc:docMk/>
          <pc:sldMk cId="392170660" sldId="285"/>
        </pc:sldMkLst>
        <pc:spChg chg="mod">
          <ac:chgData name="Александр Гневышев" userId="805a9a2cc007904a" providerId="LiveId" clId="{1CB28FD8-13CE-47F7-9B9E-DF24D8695F81}" dt="2019-10-14T10:57:02.574" v="18" actId="207"/>
          <ac:spMkLst>
            <pc:docMk/>
            <pc:sldMk cId="392170660" sldId="285"/>
            <ac:spMk id="6" creationId="{5039B9A4-54F8-47A3-B513-89C50706D026}"/>
          </ac:spMkLst>
        </pc:spChg>
        <pc:picChg chg="add mod modCrop">
          <ac:chgData name="Александр Гневышев" userId="805a9a2cc007904a" providerId="LiveId" clId="{1CB28FD8-13CE-47F7-9B9E-DF24D8695F81}" dt="2019-10-14T10:58:32.881" v="28" actId="1076"/>
          <ac:picMkLst>
            <pc:docMk/>
            <pc:sldMk cId="392170660" sldId="285"/>
            <ac:picMk id="3" creationId="{827BACEB-9957-46D6-ABE5-6A4FDFDC362C}"/>
          </ac:picMkLst>
        </pc:picChg>
        <pc:picChg chg="del">
          <ac:chgData name="Александр Гневышев" userId="805a9a2cc007904a" providerId="LiveId" clId="{1CB28FD8-13CE-47F7-9B9E-DF24D8695F81}" dt="2019-10-14T10:58:09.427" v="19" actId="478"/>
          <ac:picMkLst>
            <pc:docMk/>
            <pc:sldMk cId="392170660" sldId="285"/>
            <ac:picMk id="5" creationId="{ACBD5096-7D41-410A-B365-3DF114C7A0F0}"/>
          </ac:picMkLst>
        </pc:picChg>
      </pc:sldChg>
      <pc:sldChg chg="addSp delSp modSp">
        <pc:chgData name="Александр Гневышев" userId="805a9a2cc007904a" providerId="LiveId" clId="{1CB28FD8-13CE-47F7-9B9E-DF24D8695F81}" dt="2019-10-14T10:59:45.484" v="36" actId="1076"/>
        <pc:sldMkLst>
          <pc:docMk/>
          <pc:sldMk cId="2941399424" sldId="307"/>
        </pc:sldMkLst>
        <pc:spChg chg="del">
          <ac:chgData name="Александр Гневышев" userId="805a9a2cc007904a" providerId="LiveId" clId="{1CB28FD8-13CE-47F7-9B9E-DF24D8695F81}" dt="2019-10-14T10:59:06.751" v="29" actId="478"/>
          <ac:spMkLst>
            <pc:docMk/>
            <pc:sldMk cId="2941399424" sldId="307"/>
            <ac:spMk id="4" creationId="{B5FAA64C-8D4B-4282-8F87-9EE12B10E090}"/>
          </ac:spMkLst>
        </pc:spChg>
        <pc:spChg chg="add">
          <ac:chgData name="Александр Гневышев" userId="805a9a2cc007904a" providerId="LiveId" clId="{1CB28FD8-13CE-47F7-9B9E-DF24D8695F81}" dt="2019-10-14T10:59:06.974" v="30"/>
          <ac:spMkLst>
            <pc:docMk/>
            <pc:sldMk cId="2941399424" sldId="307"/>
            <ac:spMk id="5" creationId="{59B42D2C-F697-4803-A820-17BDD72C5009}"/>
          </ac:spMkLst>
        </pc:spChg>
        <pc:picChg chg="del">
          <ac:chgData name="Александр Гневышев" userId="805a9a2cc007904a" providerId="LiveId" clId="{1CB28FD8-13CE-47F7-9B9E-DF24D8695F81}" dt="2019-10-14T10:59:14.711" v="31" actId="478"/>
          <ac:picMkLst>
            <pc:docMk/>
            <pc:sldMk cId="2941399424" sldId="307"/>
            <ac:picMk id="3" creationId="{D9752F7F-B9F0-40E0-B10A-5D809538E40F}"/>
          </ac:picMkLst>
        </pc:picChg>
        <pc:picChg chg="add mod">
          <ac:chgData name="Александр Гневышев" userId="805a9a2cc007904a" providerId="LiveId" clId="{1CB28FD8-13CE-47F7-9B9E-DF24D8695F81}" dt="2019-10-14T10:59:45.484" v="36" actId="1076"/>
          <ac:picMkLst>
            <pc:docMk/>
            <pc:sldMk cId="2941399424" sldId="307"/>
            <ac:picMk id="6" creationId="{7B5191FC-2AFF-4B0B-9840-DE433B4B538C}"/>
          </ac:picMkLst>
        </pc:picChg>
      </pc:sldChg>
      <pc:sldChg chg="addSp delSp modSp">
        <pc:chgData name="Александр Гневышев" userId="805a9a2cc007904a" providerId="LiveId" clId="{1CB28FD8-13CE-47F7-9B9E-DF24D8695F81}" dt="2019-10-14T11:00:30.411" v="44" actId="1076"/>
        <pc:sldMkLst>
          <pc:docMk/>
          <pc:sldMk cId="435372785" sldId="308"/>
        </pc:sldMkLst>
        <pc:spChg chg="del">
          <ac:chgData name="Александр Гневышев" userId="805a9a2cc007904a" providerId="LiveId" clId="{1CB28FD8-13CE-47F7-9B9E-DF24D8695F81}" dt="2019-10-14T11:00:04.928" v="37" actId="478"/>
          <ac:spMkLst>
            <pc:docMk/>
            <pc:sldMk cId="435372785" sldId="308"/>
            <ac:spMk id="4" creationId="{B5FAA64C-8D4B-4282-8F87-9EE12B10E090}"/>
          </ac:spMkLst>
        </pc:spChg>
        <pc:spChg chg="add">
          <ac:chgData name="Александр Гневышев" userId="805a9a2cc007904a" providerId="LiveId" clId="{1CB28FD8-13CE-47F7-9B9E-DF24D8695F81}" dt="2019-10-14T11:00:05.265" v="38"/>
          <ac:spMkLst>
            <pc:docMk/>
            <pc:sldMk cId="435372785" sldId="308"/>
            <ac:spMk id="6" creationId="{E7383556-018D-4CCC-9C1C-50BE0A630B88}"/>
          </ac:spMkLst>
        </pc:spChg>
        <pc:picChg chg="add mod">
          <ac:chgData name="Александр Гневышев" userId="805a9a2cc007904a" providerId="LiveId" clId="{1CB28FD8-13CE-47F7-9B9E-DF24D8695F81}" dt="2019-10-14T11:00:30.411" v="44" actId="1076"/>
          <ac:picMkLst>
            <pc:docMk/>
            <pc:sldMk cId="435372785" sldId="308"/>
            <ac:picMk id="3" creationId="{132C4435-8559-481B-B1F7-AA8F91F475B1}"/>
          </ac:picMkLst>
        </pc:picChg>
        <pc:picChg chg="del">
          <ac:chgData name="Александр Гневышев" userId="805a9a2cc007904a" providerId="LiveId" clId="{1CB28FD8-13CE-47F7-9B9E-DF24D8695F81}" dt="2019-10-14T11:00:20.710" v="39" actId="478"/>
          <ac:picMkLst>
            <pc:docMk/>
            <pc:sldMk cId="435372785" sldId="308"/>
            <ac:picMk id="5" creationId="{E9061425-67AB-4071-836D-CA2302A69EA3}"/>
          </ac:picMkLst>
        </pc:picChg>
      </pc:sldChg>
      <pc:sldChg chg="addSp delSp modSp">
        <pc:chgData name="Александр Гневышев" userId="805a9a2cc007904a" providerId="LiveId" clId="{1CB28FD8-13CE-47F7-9B9E-DF24D8695F81}" dt="2019-10-14T11:22:39.564" v="61" actId="1076"/>
        <pc:sldMkLst>
          <pc:docMk/>
          <pc:sldMk cId="1768599441" sldId="309"/>
        </pc:sldMkLst>
        <pc:spChg chg="mod">
          <ac:chgData name="Александр Гневышев" userId="805a9a2cc007904a" providerId="LiveId" clId="{1CB28FD8-13CE-47F7-9B9E-DF24D8695F81}" dt="2019-10-14T11:21:42.742" v="50" actId="6549"/>
          <ac:spMkLst>
            <pc:docMk/>
            <pc:sldMk cId="1768599441" sldId="309"/>
            <ac:spMk id="4" creationId="{B5FAA64C-8D4B-4282-8F87-9EE12B10E090}"/>
          </ac:spMkLst>
        </pc:spChg>
        <pc:picChg chg="del">
          <ac:chgData name="Александр Гневышев" userId="805a9a2cc007904a" providerId="LiveId" clId="{1CB28FD8-13CE-47F7-9B9E-DF24D8695F81}" dt="2019-10-14T11:21:07.863" v="45" actId="478"/>
          <ac:picMkLst>
            <pc:docMk/>
            <pc:sldMk cId="1768599441" sldId="309"/>
            <ac:picMk id="3" creationId="{FB60EF7F-58E2-4F02-B21B-688AED36A280}"/>
          </ac:picMkLst>
        </pc:picChg>
        <pc:picChg chg="add mod modCrop">
          <ac:chgData name="Александр Гневышев" userId="805a9a2cc007904a" providerId="LiveId" clId="{1CB28FD8-13CE-47F7-9B9E-DF24D8695F81}" dt="2019-10-14T11:22:39.564" v="61" actId="1076"/>
          <ac:picMkLst>
            <pc:docMk/>
            <pc:sldMk cId="1768599441" sldId="309"/>
            <ac:picMk id="5" creationId="{F08FA376-46D1-43EC-9687-EA83D50D3A75}"/>
          </ac:picMkLst>
        </pc:picChg>
      </pc:sldChg>
      <pc:sldChg chg="addSp delSp modSp">
        <pc:chgData name="Александр Гневышев" userId="805a9a2cc007904a" providerId="LiveId" clId="{1CB28FD8-13CE-47F7-9B9E-DF24D8695F81}" dt="2019-10-14T11:23:27.664" v="75" actId="1076"/>
        <pc:sldMkLst>
          <pc:docMk/>
          <pc:sldMk cId="1772421949" sldId="310"/>
        </pc:sldMkLst>
        <pc:spChg chg="del">
          <ac:chgData name="Александр Гневышев" userId="805a9a2cc007904a" providerId="LiveId" clId="{1CB28FD8-13CE-47F7-9B9E-DF24D8695F81}" dt="2019-10-14T11:23:11.086" v="62" actId="478"/>
          <ac:spMkLst>
            <pc:docMk/>
            <pc:sldMk cId="1772421949" sldId="310"/>
            <ac:spMk id="4" creationId="{B5FAA64C-8D4B-4282-8F87-9EE12B10E090}"/>
          </ac:spMkLst>
        </pc:spChg>
        <pc:spChg chg="add">
          <ac:chgData name="Александр Гневышев" userId="805a9a2cc007904a" providerId="LiveId" clId="{1CB28FD8-13CE-47F7-9B9E-DF24D8695F81}" dt="2019-10-14T11:23:11.364" v="63"/>
          <ac:spMkLst>
            <pc:docMk/>
            <pc:sldMk cId="1772421949" sldId="310"/>
            <ac:spMk id="6" creationId="{D749A8D2-1F45-4606-9674-69E065D0D50E}"/>
          </ac:spMkLst>
        </pc:spChg>
        <pc:picChg chg="add mod">
          <ac:chgData name="Александр Гневышев" userId="805a9a2cc007904a" providerId="LiveId" clId="{1CB28FD8-13CE-47F7-9B9E-DF24D8695F81}" dt="2019-10-14T11:23:27.664" v="75" actId="1076"/>
          <ac:picMkLst>
            <pc:docMk/>
            <pc:sldMk cId="1772421949" sldId="310"/>
            <ac:picMk id="3" creationId="{A1D070B6-6748-432D-80B7-EA922103EAB3}"/>
          </ac:picMkLst>
        </pc:picChg>
        <pc:picChg chg="del">
          <ac:chgData name="Александр Гневышев" userId="805a9a2cc007904a" providerId="LiveId" clId="{1CB28FD8-13CE-47F7-9B9E-DF24D8695F81}" dt="2019-10-14T11:23:13.497" v="64" actId="478"/>
          <ac:picMkLst>
            <pc:docMk/>
            <pc:sldMk cId="1772421949" sldId="310"/>
            <ac:picMk id="5" creationId="{752E3AAC-CF99-43D0-BE4A-463C8DCD787F}"/>
          </ac:picMkLst>
        </pc:picChg>
      </pc:sldChg>
      <pc:sldChg chg="addSp delSp modSp">
        <pc:chgData name="Александр Гневышев" userId="805a9a2cc007904a" providerId="LiveId" clId="{1CB28FD8-13CE-47F7-9B9E-DF24D8695F81}" dt="2019-10-14T11:24:07.570" v="83" actId="1076"/>
        <pc:sldMkLst>
          <pc:docMk/>
          <pc:sldMk cId="1103080155" sldId="311"/>
        </pc:sldMkLst>
        <pc:spChg chg="del">
          <ac:chgData name="Александр Гневышев" userId="805a9a2cc007904a" providerId="LiveId" clId="{1CB28FD8-13CE-47F7-9B9E-DF24D8695F81}" dt="2019-10-14T11:23:42.386" v="76" actId="478"/>
          <ac:spMkLst>
            <pc:docMk/>
            <pc:sldMk cId="1103080155" sldId="311"/>
            <ac:spMk id="4" creationId="{B5FAA64C-8D4B-4282-8F87-9EE12B10E090}"/>
          </ac:spMkLst>
        </pc:spChg>
        <pc:spChg chg="add">
          <ac:chgData name="Александр Гневышев" userId="805a9a2cc007904a" providerId="LiveId" clId="{1CB28FD8-13CE-47F7-9B9E-DF24D8695F81}" dt="2019-10-14T11:23:42.610" v="77"/>
          <ac:spMkLst>
            <pc:docMk/>
            <pc:sldMk cId="1103080155" sldId="311"/>
            <ac:spMk id="5" creationId="{E851BB04-9BAF-4081-843D-1AEE80B06154}"/>
          </ac:spMkLst>
        </pc:spChg>
        <pc:picChg chg="del">
          <ac:chgData name="Александр Гневышев" userId="805a9a2cc007904a" providerId="LiveId" clId="{1CB28FD8-13CE-47F7-9B9E-DF24D8695F81}" dt="2019-10-14T11:23:44.888" v="78" actId="478"/>
          <ac:picMkLst>
            <pc:docMk/>
            <pc:sldMk cId="1103080155" sldId="311"/>
            <ac:picMk id="3" creationId="{617CC03F-C3AD-44C2-8FCD-81DA8D8D5D08}"/>
          </ac:picMkLst>
        </pc:picChg>
        <pc:picChg chg="add mod">
          <ac:chgData name="Александр Гневышев" userId="805a9a2cc007904a" providerId="LiveId" clId="{1CB28FD8-13CE-47F7-9B9E-DF24D8695F81}" dt="2019-10-14T11:24:07.570" v="83" actId="1076"/>
          <ac:picMkLst>
            <pc:docMk/>
            <pc:sldMk cId="1103080155" sldId="311"/>
            <ac:picMk id="6" creationId="{1E48B143-F547-4179-BF78-7B09D7475B64}"/>
          </ac:picMkLst>
        </pc:picChg>
      </pc:sldChg>
      <pc:sldChg chg="addSp delSp modSp">
        <pc:chgData name="Александр Гневышев" userId="805a9a2cc007904a" providerId="LiveId" clId="{1CB28FD8-13CE-47F7-9B9E-DF24D8695F81}" dt="2019-10-14T11:25:46.905" v="99" actId="1076"/>
        <pc:sldMkLst>
          <pc:docMk/>
          <pc:sldMk cId="2367023144" sldId="312"/>
        </pc:sldMkLst>
        <pc:spChg chg="del">
          <ac:chgData name="Александр Гневышев" userId="805a9a2cc007904a" providerId="LiveId" clId="{1CB28FD8-13CE-47F7-9B9E-DF24D8695F81}" dt="2019-10-14T11:24:31.800" v="84" actId="478"/>
          <ac:spMkLst>
            <pc:docMk/>
            <pc:sldMk cId="2367023144" sldId="312"/>
            <ac:spMk id="4" creationId="{B5FAA64C-8D4B-4282-8F87-9EE12B10E090}"/>
          </ac:spMkLst>
        </pc:spChg>
        <pc:spChg chg="add mod">
          <ac:chgData name="Александр Гневышев" userId="805a9a2cc007904a" providerId="LiveId" clId="{1CB28FD8-13CE-47F7-9B9E-DF24D8695F81}" dt="2019-10-14T11:24:50.135" v="90" actId="6549"/>
          <ac:spMkLst>
            <pc:docMk/>
            <pc:sldMk cId="2367023144" sldId="312"/>
            <ac:spMk id="6" creationId="{8825E77D-5AE1-44C6-A742-64044DC3AD9F}"/>
          </ac:spMkLst>
        </pc:spChg>
        <pc:picChg chg="add del mod">
          <ac:chgData name="Александр Гневышев" userId="805a9a2cc007904a" providerId="LiveId" clId="{1CB28FD8-13CE-47F7-9B9E-DF24D8695F81}" dt="2019-10-14T11:25:17.069" v="93" actId="478"/>
          <ac:picMkLst>
            <pc:docMk/>
            <pc:sldMk cId="2367023144" sldId="312"/>
            <ac:picMk id="3" creationId="{74683A08-C1F8-44AB-BD66-A6F78146842D}"/>
          </ac:picMkLst>
        </pc:picChg>
        <pc:picChg chg="del">
          <ac:chgData name="Александр Гневышев" userId="805a9a2cc007904a" providerId="LiveId" clId="{1CB28FD8-13CE-47F7-9B9E-DF24D8695F81}" dt="2019-10-14T11:24:53.761" v="91" actId="478"/>
          <ac:picMkLst>
            <pc:docMk/>
            <pc:sldMk cId="2367023144" sldId="312"/>
            <ac:picMk id="5" creationId="{828D59D5-AC48-44E9-91E5-5F1A3B989518}"/>
          </ac:picMkLst>
        </pc:picChg>
        <pc:picChg chg="add mod modCrop">
          <ac:chgData name="Александр Гневышев" userId="805a9a2cc007904a" providerId="LiveId" clId="{1CB28FD8-13CE-47F7-9B9E-DF24D8695F81}" dt="2019-10-14T11:25:46.905" v="99" actId="1076"/>
          <ac:picMkLst>
            <pc:docMk/>
            <pc:sldMk cId="2367023144" sldId="312"/>
            <ac:picMk id="8" creationId="{D58A76FF-B892-4499-ACB1-A882B9EF8EEB}"/>
          </ac:picMkLst>
        </pc:picChg>
      </pc:sldChg>
      <pc:sldChg chg="addSp delSp modSp">
        <pc:chgData name="Александр Гневышев" userId="805a9a2cc007904a" providerId="LiveId" clId="{1CB28FD8-13CE-47F7-9B9E-DF24D8695F81}" dt="2019-10-14T11:27:29.419" v="122" actId="1076"/>
        <pc:sldMkLst>
          <pc:docMk/>
          <pc:sldMk cId="1753016969" sldId="313"/>
        </pc:sldMkLst>
        <pc:spChg chg="del">
          <ac:chgData name="Александр Гневышев" userId="805a9a2cc007904a" providerId="LiveId" clId="{1CB28FD8-13CE-47F7-9B9E-DF24D8695F81}" dt="2019-10-14T11:25:54.954" v="100" actId="478"/>
          <ac:spMkLst>
            <pc:docMk/>
            <pc:sldMk cId="1753016969" sldId="313"/>
            <ac:spMk id="4" creationId="{B5FAA64C-8D4B-4282-8F87-9EE12B10E090}"/>
          </ac:spMkLst>
        </pc:spChg>
        <pc:spChg chg="add mod">
          <ac:chgData name="Александр Гневышев" userId="805a9a2cc007904a" providerId="LiveId" clId="{1CB28FD8-13CE-47F7-9B9E-DF24D8695F81}" dt="2019-10-14T11:26:30.970" v="108" actId="6549"/>
          <ac:spMkLst>
            <pc:docMk/>
            <pc:sldMk cId="1753016969" sldId="313"/>
            <ac:spMk id="5" creationId="{1EF491BF-A29A-468A-9C3E-DB53495C0264}"/>
          </ac:spMkLst>
        </pc:spChg>
        <pc:picChg chg="del">
          <ac:chgData name="Александр Гневышев" userId="805a9a2cc007904a" providerId="LiveId" clId="{1CB28FD8-13CE-47F7-9B9E-DF24D8695F81}" dt="2019-10-14T11:26:35.169" v="109" actId="478"/>
          <ac:picMkLst>
            <pc:docMk/>
            <pc:sldMk cId="1753016969" sldId="313"/>
            <ac:picMk id="3" creationId="{BB5F0858-0375-424D-8207-C84B09740164}"/>
          </ac:picMkLst>
        </pc:picChg>
        <pc:picChg chg="add mod modCrop">
          <ac:chgData name="Александр Гневышев" userId="805a9a2cc007904a" providerId="LiveId" clId="{1CB28FD8-13CE-47F7-9B9E-DF24D8695F81}" dt="2019-10-14T11:27:29.419" v="122" actId="1076"/>
          <ac:picMkLst>
            <pc:docMk/>
            <pc:sldMk cId="1753016969" sldId="313"/>
            <ac:picMk id="6" creationId="{5153CDC5-66B9-40B1-A8BE-7796AF66D389}"/>
          </ac:picMkLst>
        </pc:picChg>
      </pc:sldChg>
      <pc:sldChg chg="addSp delSp modSp">
        <pc:chgData name="Александр Гневышев" userId="805a9a2cc007904a" providerId="LiveId" clId="{1CB28FD8-13CE-47F7-9B9E-DF24D8695F81}" dt="2019-10-14T10:50:37.337" v="14" actId="1076"/>
        <pc:sldMkLst>
          <pc:docMk/>
          <pc:sldMk cId="4220088136" sldId="314"/>
        </pc:sldMkLst>
        <pc:picChg chg="add mod">
          <ac:chgData name="Александр Гневышев" userId="805a9a2cc007904a" providerId="LiveId" clId="{1CB28FD8-13CE-47F7-9B9E-DF24D8695F81}" dt="2019-10-14T10:50:37.337" v="14" actId="1076"/>
          <ac:picMkLst>
            <pc:docMk/>
            <pc:sldMk cId="4220088136" sldId="314"/>
            <ac:picMk id="3" creationId="{CFF81896-1F35-42AB-8E41-D84CE74678E6}"/>
          </ac:picMkLst>
        </pc:picChg>
        <pc:picChg chg="del mod">
          <ac:chgData name="Александр Гневышев" userId="805a9a2cc007904a" providerId="LiveId" clId="{1CB28FD8-13CE-47F7-9B9E-DF24D8695F81}" dt="2019-10-14T10:50:18.881" v="9" actId="478"/>
          <ac:picMkLst>
            <pc:docMk/>
            <pc:sldMk cId="4220088136" sldId="314"/>
            <ac:picMk id="8" creationId="{72C00794-7A31-444F-931A-BC527040954C}"/>
          </ac:picMkLst>
        </pc:picChg>
      </pc:sldChg>
    </pc:docChg>
  </pc:docChgLst>
  <pc:docChgLst>
    <pc:chgData name="Александр Гневышев" userId="805a9a2cc007904a" providerId="LiveId" clId="{783B8ECC-CF07-4B49-BA7B-C11B60DCDA54}"/>
    <pc:docChg chg="undo custSel addSld delSld modSld delMainMaster">
      <pc:chgData name="Александр Гневышев" userId="805a9a2cc007904a" providerId="LiveId" clId="{783B8ECC-CF07-4B49-BA7B-C11B60DCDA54}" dt="2018-10-09T20:57:53.039" v="196" actId="478"/>
      <pc:docMkLst>
        <pc:docMk/>
      </pc:docMkLst>
      <pc:sldChg chg="del">
        <pc:chgData name="Александр Гневышев" userId="805a9a2cc007904a" providerId="LiveId" clId="{783B8ECC-CF07-4B49-BA7B-C11B60DCDA54}" dt="2018-10-09T20:44:31.270" v="87" actId="2696"/>
        <pc:sldMkLst>
          <pc:docMk/>
          <pc:sldMk cId="1882763899" sldId="271"/>
        </pc:sldMkLst>
      </pc:sldChg>
      <pc:sldChg chg="del">
        <pc:chgData name="Александр Гневышев" userId="805a9a2cc007904a" providerId="LiveId" clId="{783B8ECC-CF07-4B49-BA7B-C11B60DCDA54}" dt="2018-10-09T20:44:25.957" v="64" actId="2696"/>
        <pc:sldMkLst>
          <pc:docMk/>
          <pc:sldMk cId="4176571235" sldId="284"/>
        </pc:sldMkLst>
      </pc:sldChg>
      <pc:sldChg chg="addSp delSp modSp">
        <pc:chgData name="Александр Гневышев" userId="805a9a2cc007904a" providerId="LiveId" clId="{783B8ECC-CF07-4B49-BA7B-C11B60DCDA54}" dt="2018-10-09T20:44:01.201" v="61" actId="113"/>
        <pc:sldMkLst>
          <pc:docMk/>
          <pc:sldMk cId="392170660" sldId="285"/>
        </pc:sldMkLst>
        <pc:spChg chg="add mod">
          <ac:chgData name="Александр Гневышев" userId="805a9a2cc007904a" providerId="LiveId" clId="{783B8ECC-CF07-4B49-BA7B-C11B60DCDA54}" dt="2018-10-09T20:44:01.201" v="61" actId="113"/>
          <ac:spMkLst>
            <pc:docMk/>
            <pc:sldMk cId="392170660" sldId="285"/>
            <ac:spMk id="6" creationId="{5039B9A4-54F8-47A3-B513-89C50706D026}"/>
          </ac:spMkLst>
        </pc:spChg>
        <pc:picChg chg="add del mod">
          <ac:chgData name="Александр Гневышев" userId="805a9a2cc007904a" providerId="LiveId" clId="{783B8ECC-CF07-4B49-BA7B-C11B60DCDA54}" dt="2018-10-09T20:36:54.779" v="1" actId="478"/>
          <ac:picMkLst>
            <pc:docMk/>
            <pc:sldMk cId="392170660" sldId="285"/>
            <ac:picMk id="3" creationId="{31C506EB-4CE8-4B75-BE35-6F851CF58613}"/>
          </ac:picMkLst>
        </pc:picChg>
        <pc:picChg chg="add mod modCrop">
          <ac:chgData name="Александр Гневышев" userId="805a9a2cc007904a" providerId="LiveId" clId="{783B8ECC-CF07-4B49-BA7B-C11B60DCDA54}" dt="2018-10-09T20:41:37.388" v="46" actId="1076"/>
          <ac:picMkLst>
            <pc:docMk/>
            <pc:sldMk cId="392170660" sldId="285"/>
            <ac:picMk id="5" creationId="{ACBD5096-7D41-410A-B365-3DF114C7A0F0}"/>
          </ac:picMkLst>
        </pc:picChg>
      </pc:sldChg>
      <pc:sldChg chg="del">
        <pc:chgData name="Александр Гневышев" userId="805a9a2cc007904a" providerId="LiveId" clId="{783B8ECC-CF07-4B49-BA7B-C11B60DCDA54}" dt="2018-10-09T20:44:26.125" v="70" actId="2696"/>
        <pc:sldMkLst>
          <pc:docMk/>
          <pc:sldMk cId="2545691425" sldId="286"/>
        </pc:sldMkLst>
      </pc:sldChg>
      <pc:sldChg chg="del">
        <pc:chgData name="Александр Гневышев" userId="805a9a2cc007904a" providerId="LiveId" clId="{783B8ECC-CF07-4B49-BA7B-C11B60DCDA54}" dt="2018-10-09T20:44:26.154" v="71" actId="2696"/>
        <pc:sldMkLst>
          <pc:docMk/>
          <pc:sldMk cId="452433210" sldId="287"/>
        </pc:sldMkLst>
      </pc:sldChg>
      <pc:sldChg chg="del">
        <pc:chgData name="Александр Гневышев" userId="805a9a2cc007904a" providerId="LiveId" clId="{783B8ECC-CF07-4B49-BA7B-C11B60DCDA54}" dt="2018-10-09T20:44:26.178" v="72" actId="2696"/>
        <pc:sldMkLst>
          <pc:docMk/>
          <pc:sldMk cId="1699722553" sldId="288"/>
        </pc:sldMkLst>
      </pc:sldChg>
      <pc:sldChg chg="del">
        <pc:chgData name="Александр Гневышев" userId="805a9a2cc007904a" providerId="LiveId" clId="{783B8ECC-CF07-4B49-BA7B-C11B60DCDA54}" dt="2018-10-09T20:44:26.211" v="73" actId="2696"/>
        <pc:sldMkLst>
          <pc:docMk/>
          <pc:sldMk cId="3560969438" sldId="289"/>
        </pc:sldMkLst>
      </pc:sldChg>
      <pc:sldChg chg="del">
        <pc:chgData name="Александр Гневышев" userId="805a9a2cc007904a" providerId="LiveId" clId="{783B8ECC-CF07-4B49-BA7B-C11B60DCDA54}" dt="2018-10-09T20:44:26.232" v="74" actId="2696"/>
        <pc:sldMkLst>
          <pc:docMk/>
          <pc:sldMk cId="3475278883" sldId="290"/>
        </pc:sldMkLst>
      </pc:sldChg>
      <pc:sldChg chg="del">
        <pc:chgData name="Александр Гневышев" userId="805a9a2cc007904a" providerId="LiveId" clId="{783B8ECC-CF07-4B49-BA7B-C11B60DCDA54}" dt="2018-10-09T20:44:25.933" v="63" actId="2696"/>
        <pc:sldMkLst>
          <pc:docMk/>
          <pc:sldMk cId="3517062805" sldId="300"/>
        </pc:sldMkLst>
      </pc:sldChg>
      <pc:sldChg chg="del">
        <pc:chgData name="Александр Гневышев" userId="805a9a2cc007904a" providerId="LiveId" clId="{783B8ECC-CF07-4B49-BA7B-C11B60DCDA54}" dt="2018-10-09T20:44:25.983" v="65" actId="2696"/>
        <pc:sldMkLst>
          <pc:docMk/>
          <pc:sldMk cId="1169938704" sldId="301"/>
        </pc:sldMkLst>
      </pc:sldChg>
      <pc:sldChg chg="del">
        <pc:chgData name="Александр Гневышев" userId="805a9a2cc007904a" providerId="LiveId" clId="{783B8ECC-CF07-4B49-BA7B-C11B60DCDA54}" dt="2018-10-09T20:44:26.014" v="66" actId="2696"/>
        <pc:sldMkLst>
          <pc:docMk/>
          <pc:sldMk cId="689427966" sldId="302"/>
        </pc:sldMkLst>
      </pc:sldChg>
      <pc:sldChg chg="del">
        <pc:chgData name="Александр Гневышев" userId="805a9a2cc007904a" providerId="LiveId" clId="{783B8ECC-CF07-4B49-BA7B-C11B60DCDA54}" dt="2018-10-09T20:44:26.040" v="67" actId="2696"/>
        <pc:sldMkLst>
          <pc:docMk/>
          <pc:sldMk cId="1951088148" sldId="304"/>
        </pc:sldMkLst>
      </pc:sldChg>
      <pc:sldChg chg="del">
        <pc:chgData name="Александр Гневышев" userId="805a9a2cc007904a" providerId="LiveId" clId="{783B8ECC-CF07-4B49-BA7B-C11B60DCDA54}" dt="2018-10-09T20:44:26.066" v="68" actId="2696"/>
        <pc:sldMkLst>
          <pc:docMk/>
          <pc:sldMk cId="3783707974" sldId="305"/>
        </pc:sldMkLst>
      </pc:sldChg>
      <pc:sldChg chg="del">
        <pc:chgData name="Александр Гневышев" userId="805a9a2cc007904a" providerId="LiveId" clId="{783B8ECC-CF07-4B49-BA7B-C11B60DCDA54}" dt="2018-10-09T20:44:26.101" v="69" actId="2696"/>
        <pc:sldMkLst>
          <pc:docMk/>
          <pc:sldMk cId="1148969282" sldId="306"/>
        </pc:sldMkLst>
      </pc:sldChg>
      <pc:sldChg chg="addSp modSp">
        <pc:chgData name="Александр Гневышев" userId="805a9a2cc007904a" providerId="LiveId" clId="{783B8ECC-CF07-4B49-BA7B-C11B60DCDA54}" dt="2018-10-09T20:44:10.994" v="62"/>
        <pc:sldMkLst>
          <pc:docMk/>
          <pc:sldMk cId="2941399424" sldId="307"/>
        </pc:sldMkLst>
        <pc:spChg chg="add">
          <ac:chgData name="Александр Гневышев" userId="805a9a2cc007904a" providerId="LiveId" clId="{783B8ECC-CF07-4B49-BA7B-C11B60DCDA54}" dt="2018-10-09T20:44:10.994" v="62"/>
          <ac:spMkLst>
            <pc:docMk/>
            <pc:sldMk cId="2941399424" sldId="307"/>
            <ac:spMk id="4" creationId="{B5FAA64C-8D4B-4282-8F87-9EE12B10E090}"/>
          </ac:spMkLst>
        </pc:spChg>
        <pc:picChg chg="add mod modCrop">
          <ac:chgData name="Александр Гневышев" userId="805a9a2cc007904a" providerId="LiveId" clId="{783B8ECC-CF07-4B49-BA7B-C11B60DCDA54}" dt="2018-10-09T20:43:31.536" v="58" actId="1076"/>
          <ac:picMkLst>
            <pc:docMk/>
            <pc:sldMk cId="2941399424" sldId="307"/>
            <ac:picMk id="3" creationId="{D9752F7F-B9F0-40E0-B10A-5D809538E40F}"/>
          </ac:picMkLst>
        </pc:picChg>
      </pc:sldChg>
      <pc:sldChg chg="addSp delSp modSp add">
        <pc:chgData name="Александр Гневышев" userId="805a9a2cc007904a" providerId="LiveId" clId="{783B8ECC-CF07-4B49-BA7B-C11B60DCDA54}" dt="2018-10-09T20:45:57.808" v="98" actId="1076"/>
        <pc:sldMkLst>
          <pc:docMk/>
          <pc:sldMk cId="435372785" sldId="308"/>
        </pc:sldMkLst>
        <pc:spChg chg="mod">
          <ac:chgData name="Александр Гневышев" userId="805a9a2cc007904a" providerId="LiveId" clId="{783B8ECC-CF07-4B49-BA7B-C11B60DCDA54}" dt="2018-10-09T20:45:41.152" v="97" actId="20577"/>
          <ac:spMkLst>
            <pc:docMk/>
            <pc:sldMk cId="435372785" sldId="308"/>
            <ac:spMk id="4" creationId="{B5FAA64C-8D4B-4282-8F87-9EE12B10E090}"/>
          </ac:spMkLst>
        </pc:spChg>
        <pc:picChg chg="del">
          <ac:chgData name="Александр Гневышев" userId="805a9a2cc007904a" providerId="LiveId" clId="{783B8ECC-CF07-4B49-BA7B-C11B60DCDA54}" dt="2018-10-09T20:44:40.072" v="89" actId="478"/>
          <ac:picMkLst>
            <pc:docMk/>
            <pc:sldMk cId="435372785" sldId="308"/>
            <ac:picMk id="3" creationId="{D9752F7F-B9F0-40E0-B10A-5D809538E40F}"/>
          </ac:picMkLst>
        </pc:picChg>
        <pc:picChg chg="add mod modCrop">
          <ac:chgData name="Александр Гневышев" userId="805a9a2cc007904a" providerId="LiveId" clId="{783B8ECC-CF07-4B49-BA7B-C11B60DCDA54}" dt="2018-10-09T20:45:57.808" v="98" actId="1076"/>
          <ac:picMkLst>
            <pc:docMk/>
            <pc:sldMk cId="435372785" sldId="308"/>
            <ac:picMk id="5" creationId="{E9061425-67AB-4071-836D-CA2302A69EA3}"/>
          </ac:picMkLst>
        </pc:picChg>
      </pc:sldChg>
      <pc:sldChg chg="addSp delSp modSp add">
        <pc:chgData name="Александр Гневышев" userId="805a9a2cc007904a" providerId="LiveId" clId="{783B8ECC-CF07-4B49-BA7B-C11B60DCDA54}" dt="2018-10-09T20:46:51.409" v="109" actId="20577"/>
        <pc:sldMkLst>
          <pc:docMk/>
          <pc:sldMk cId="1768599441" sldId="309"/>
        </pc:sldMkLst>
        <pc:spChg chg="mod">
          <ac:chgData name="Александр Гневышев" userId="805a9a2cc007904a" providerId="LiveId" clId="{783B8ECC-CF07-4B49-BA7B-C11B60DCDA54}" dt="2018-10-09T20:46:51.409" v="109" actId="20577"/>
          <ac:spMkLst>
            <pc:docMk/>
            <pc:sldMk cId="1768599441" sldId="309"/>
            <ac:spMk id="4" creationId="{B5FAA64C-8D4B-4282-8F87-9EE12B10E090}"/>
          </ac:spMkLst>
        </pc:spChg>
        <pc:picChg chg="add mod modCrop">
          <ac:chgData name="Александр Гневышев" userId="805a9a2cc007904a" providerId="LiveId" clId="{783B8ECC-CF07-4B49-BA7B-C11B60DCDA54}" dt="2018-10-09T20:46:30.737" v="106" actId="1076"/>
          <ac:picMkLst>
            <pc:docMk/>
            <pc:sldMk cId="1768599441" sldId="309"/>
            <ac:picMk id="3" creationId="{FB60EF7F-58E2-4F02-B21B-688AED36A280}"/>
          </ac:picMkLst>
        </pc:picChg>
        <pc:picChg chg="del">
          <ac:chgData name="Александр Гневышев" userId="805a9a2cc007904a" providerId="LiveId" clId="{783B8ECC-CF07-4B49-BA7B-C11B60DCDA54}" dt="2018-10-09T20:46:09" v="100" actId="478"/>
          <ac:picMkLst>
            <pc:docMk/>
            <pc:sldMk cId="1768599441" sldId="309"/>
            <ac:picMk id="5" creationId="{E9061425-67AB-4071-836D-CA2302A69EA3}"/>
          </ac:picMkLst>
        </pc:picChg>
      </pc:sldChg>
      <pc:sldChg chg="addSp delSp modSp add">
        <pc:chgData name="Александр Гневышев" userId="805a9a2cc007904a" providerId="LiveId" clId="{783B8ECC-CF07-4B49-BA7B-C11B60DCDA54}" dt="2018-10-09T20:47:28.803" v="118" actId="1076"/>
        <pc:sldMkLst>
          <pc:docMk/>
          <pc:sldMk cId="1772421949" sldId="310"/>
        </pc:sldMkLst>
        <pc:picChg chg="del">
          <ac:chgData name="Александр Гневышев" userId="805a9a2cc007904a" providerId="LiveId" clId="{783B8ECC-CF07-4B49-BA7B-C11B60DCDA54}" dt="2018-10-09T20:47:05.288" v="111" actId="478"/>
          <ac:picMkLst>
            <pc:docMk/>
            <pc:sldMk cId="1772421949" sldId="310"/>
            <ac:picMk id="3" creationId="{FB60EF7F-58E2-4F02-B21B-688AED36A280}"/>
          </ac:picMkLst>
        </pc:picChg>
        <pc:picChg chg="add mod modCrop">
          <ac:chgData name="Александр Гневышев" userId="805a9a2cc007904a" providerId="LiveId" clId="{783B8ECC-CF07-4B49-BA7B-C11B60DCDA54}" dt="2018-10-09T20:47:28.803" v="118" actId="1076"/>
          <ac:picMkLst>
            <pc:docMk/>
            <pc:sldMk cId="1772421949" sldId="310"/>
            <ac:picMk id="5" creationId="{752E3AAC-CF99-43D0-BE4A-463C8DCD787F}"/>
          </ac:picMkLst>
        </pc:picChg>
      </pc:sldChg>
      <pc:sldChg chg="addSp delSp modSp add">
        <pc:chgData name="Александр Гневышев" userId="805a9a2cc007904a" providerId="LiveId" clId="{783B8ECC-CF07-4B49-BA7B-C11B60DCDA54}" dt="2018-10-09T20:48:45.749" v="129" actId="1076"/>
        <pc:sldMkLst>
          <pc:docMk/>
          <pc:sldMk cId="1103080155" sldId="311"/>
        </pc:sldMkLst>
        <pc:spChg chg="mod">
          <ac:chgData name="Александр Гневышев" userId="805a9a2cc007904a" providerId="LiveId" clId="{783B8ECC-CF07-4B49-BA7B-C11B60DCDA54}" dt="2018-10-09T20:48:08.383" v="124" actId="20577"/>
          <ac:spMkLst>
            <pc:docMk/>
            <pc:sldMk cId="1103080155" sldId="311"/>
            <ac:spMk id="4" creationId="{B5FAA64C-8D4B-4282-8F87-9EE12B10E090}"/>
          </ac:spMkLst>
        </pc:spChg>
        <pc:picChg chg="add mod modCrop">
          <ac:chgData name="Александр Гневышев" userId="805a9a2cc007904a" providerId="LiveId" clId="{783B8ECC-CF07-4B49-BA7B-C11B60DCDA54}" dt="2018-10-09T20:48:45.749" v="129" actId="1076"/>
          <ac:picMkLst>
            <pc:docMk/>
            <pc:sldMk cId="1103080155" sldId="311"/>
            <ac:picMk id="3" creationId="{617CC03F-C3AD-44C2-8FCD-81DA8D8D5D08}"/>
          </ac:picMkLst>
        </pc:picChg>
        <pc:picChg chg="del">
          <ac:chgData name="Александр Гневышев" userId="805a9a2cc007904a" providerId="LiveId" clId="{783B8ECC-CF07-4B49-BA7B-C11B60DCDA54}" dt="2018-10-09T20:47:49.600" v="120" actId="478"/>
          <ac:picMkLst>
            <pc:docMk/>
            <pc:sldMk cId="1103080155" sldId="311"/>
            <ac:picMk id="5" creationId="{752E3AAC-CF99-43D0-BE4A-463C8DCD787F}"/>
          </ac:picMkLst>
        </pc:picChg>
      </pc:sldChg>
      <pc:sldChg chg="addSp delSp modSp add">
        <pc:chgData name="Александр Гневышев" userId="805a9a2cc007904a" providerId="LiveId" clId="{783B8ECC-CF07-4B49-BA7B-C11B60DCDA54}" dt="2018-10-09T20:50:10.723" v="148" actId="1076"/>
        <pc:sldMkLst>
          <pc:docMk/>
          <pc:sldMk cId="2367023144" sldId="312"/>
        </pc:sldMkLst>
        <pc:spChg chg="mod">
          <ac:chgData name="Александр Гневышев" userId="805a9a2cc007904a" providerId="LiveId" clId="{783B8ECC-CF07-4B49-BA7B-C11B60DCDA54}" dt="2018-10-09T20:50:03.797" v="147" actId="6549"/>
          <ac:spMkLst>
            <pc:docMk/>
            <pc:sldMk cId="2367023144" sldId="312"/>
            <ac:spMk id="4" creationId="{B5FAA64C-8D4B-4282-8F87-9EE12B10E090}"/>
          </ac:spMkLst>
        </pc:spChg>
        <pc:picChg chg="del">
          <ac:chgData name="Александр Гневышев" userId="805a9a2cc007904a" providerId="LiveId" clId="{783B8ECC-CF07-4B49-BA7B-C11B60DCDA54}" dt="2018-10-09T20:48:57.407" v="131" actId="478"/>
          <ac:picMkLst>
            <pc:docMk/>
            <pc:sldMk cId="2367023144" sldId="312"/>
            <ac:picMk id="3" creationId="{617CC03F-C3AD-44C2-8FCD-81DA8D8D5D08}"/>
          </ac:picMkLst>
        </pc:picChg>
        <pc:picChg chg="add mod modCrop">
          <ac:chgData name="Александр Гневышев" userId="805a9a2cc007904a" providerId="LiveId" clId="{783B8ECC-CF07-4B49-BA7B-C11B60DCDA54}" dt="2018-10-09T20:50:10.723" v="148" actId="1076"/>
          <ac:picMkLst>
            <pc:docMk/>
            <pc:sldMk cId="2367023144" sldId="312"/>
            <ac:picMk id="5" creationId="{828D59D5-AC48-44E9-91E5-5F1A3B989518}"/>
          </ac:picMkLst>
        </pc:picChg>
      </pc:sldChg>
      <pc:sldChg chg="addSp delSp modSp add">
        <pc:chgData name="Александр Гневышев" userId="805a9a2cc007904a" providerId="LiveId" clId="{783B8ECC-CF07-4B49-BA7B-C11B60DCDA54}" dt="2018-10-09T20:50:49.016" v="156" actId="1076"/>
        <pc:sldMkLst>
          <pc:docMk/>
          <pc:sldMk cId="1753016969" sldId="313"/>
        </pc:sldMkLst>
        <pc:picChg chg="add mod modCrop">
          <ac:chgData name="Александр Гневышев" userId="805a9a2cc007904a" providerId="LiveId" clId="{783B8ECC-CF07-4B49-BA7B-C11B60DCDA54}" dt="2018-10-09T20:50:49.016" v="156" actId="1076"/>
          <ac:picMkLst>
            <pc:docMk/>
            <pc:sldMk cId="1753016969" sldId="313"/>
            <ac:picMk id="3" creationId="{BB5F0858-0375-424D-8207-C84B09740164}"/>
          </ac:picMkLst>
        </pc:picChg>
        <pc:picChg chg="del">
          <ac:chgData name="Александр Гневышев" userId="805a9a2cc007904a" providerId="LiveId" clId="{783B8ECC-CF07-4B49-BA7B-C11B60DCDA54}" dt="2018-10-09T20:50:24.934" v="150" actId="478"/>
          <ac:picMkLst>
            <pc:docMk/>
            <pc:sldMk cId="1753016969" sldId="313"/>
            <ac:picMk id="5" creationId="{828D59D5-AC48-44E9-91E5-5F1A3B989518}"/>
          </ac:picMkLst>
        </pc:picChg>
      </pc:sldChg>
      <pc:sldChg chg="addSp delSp modSp add">
        <pc:chgData name="Александр Гневышев" userId="805a9a2cc007904a" providerId="LiveId" clId="{783B8ECC-CF07-4B49-BA7B-C11B60DCDA54}" dt="2018-10-09T20:57:53.039" v="196" actId="478"/>
        <pc:sldMkLst>
          <pc:docMk/>
          <pc:sldMk cId="4220088136" sldId="314"/>
        </pc:sldMkLst>
        <pc:spChg chg="del">
          <ac:chgData name="Александр Гневышев" userId="805a9a2cc007904a" providerId="LiveId" clId="{783B8ECC-CF07-4B49-BA7B-C11B60DCDA54}" dt="2018-10-09T20:51:27.793" v="167" actId="478"/>
          <ac:spMkLst>
            <pc:docMk/>
            <pc:sldMk cId="4220088136" sldId="314"/>
            <ac:spMk id="4" creationId="{B5FAA64C-8D4B-4282-8F87-9EE12B10E090}"/>
          </ac:spMkLst>
        </pc:spChg>
        <pc:spChg chg="add del mod">
          <ac:chgData name="Александр Гневышев" userId="805a9a2cc007904a" providerId="LiveId" clId="{783B8ECC-CF07-4B49-BA7B-C11B60DCDA54}" dt="2018-10-09T20:57:20.360" v="190" actId="478"/>
          <ac:spMkLst>
            <pc:docMk/>
            <pc:sldMk cId="4220088136" sldId="314"/>
            <ac:spMk id="6" creationId="{793DDA5E-B45F-4172-A042-239D9C98EBFB}"/>
          </ac:spMkLst>
        </pc:spChg>
        <pc:picChg chg="del">
          <ac:chgData name="Александр Гневышев" userId="805a9a2cc007904a" providerId="LiveId" clId="{783B8ECC-CF07-4B49-BA7B-C11B60DCDA54}" dt="2018-10-09T20:50:55.382" v="158" actId="478"/>
          <ac:picMkLst>
            <pc:docMk/>
            <pc:sldMk cId="4220088136" sldId="314"/>
            <ac:picMk id="3" creationId="{BB5F0858-0375-424D-8207-C84B09740164}"/>
          </ac:picMkLst>
        </pc:picChg>
        <pc:picChg chg="add del mod modCrop">
          <ac:chgData name="Александр Гневышев" userId="805a9a2cc007904a" providerId="LiveId" clId="{783B8ECC-CF07-4B49-BA7B-C11B60DCDA54}" dt="2018-10-09T20:57:53.039" v="196" actId="478"/>
          <ac:picMkLst>
            <pc:docMk/>
            <pc:sldMk cId="4220088136" sldId="314"/>
            <ac:picMk id="5" creationId="{04DAE2F5-06FE-4AF6-80F6-A7287AEC12ED}"/>
          </ac:picMkLst>
        </pc:picChg>
        <pc:picChg chg="add mod modCrop">
          <ac:chgData name="Александр Гневышев" userId="805a9a2cc007904a" providerId="LiveId" clId="{783B8ECC-CF07-4B49-BA7B-C11B60DCDA54}" dt="2018-10-09T20:57:50.953" v="195" actId="1076"/>
          <ac:picMkLst>
            <pc:docMk/>
            <pc:sldMk cId="4220088136" sldId="314"/>
            <ac:picMk id="8" creationId="{72C00794-7A31-444F-931A-BC527040954C}"/>
          </ac:picMkLst>
        </pc:picChg>
      </pc:sldChg>
      <pc:sldMasterChg chg="del delSldLayout">
        <pc:chgData name="Александр Гневышев" userId="805a9a2cc007904a" providerId="LiveId" clId="{783B8ECC-CF07-4B49-BA7B-C11B60DCDA54}" dt="2018-10-09T20:44:26.244" v="86" actId="2696"/>
        <pc:sldMasterMkLst>
          <pc:docMk/>
          <pc:sldMasterMk cId="1164469958" sldId="2147483660"/>
        </pc:sldMasterMkLst>
        <pc:sldLayoutChg chg="del">
          <pc:chgData name="Александр Гневышев" userId="805a9a2cc007904a" providerId="LiveId" clId="{783B8ECC-CF07-4B49-BA7B-C11B60DCDA54}" dt="2018-10-09T20:44:26.233" v="75" actId="2696"/>
          <pc:sldLayoutMkLst>
            <pc:docMk/>
            <pc:sldMasterMk cId="1164469958" sldId="2147483660"/>
            <pc:sldLayoutMk cId="438586507" sldId="2147483661"/>
          </pc:sldLayoutMkLst>
        </pc:sldLayoutChg>
        <pc:sldLayoutChg chg="del">
          <pc:chgData name="Александр Гневышев" userId="805a9a2cc007904a" providerId="LiveId" clId="{783B8ECC-CF07-4B49-BA7B-C11B60DCDA54}" dt="2018-10-09T20:44:26.234" v="76" actId="2696"/>
          <pc:sldLayoutMkLst>
            <pc:docMk/>
            <pc:sldMasterMk cId="1164469958" sldId="2147483660"/>
            <pc:sldLayoutMk cId="2943983640" sldId="2147483662"/>
          </pc:sldLayoutMkLst>
        </pc:sldLayoutChg>
        <pc:sldLayoutChg chg="del">
          <pc:chgData name="Александр Гневышев" userId="805a9a2cc007904a" providerId="LiveId" clId="{783B8ECC-CF07-4B49-BA7B-C11B60DCDA54}" dt="2018-10-09T20:44:26.235" v="77" actId="2696"/>
          <pc:sldLayoutMkLst>
            <pc:docMk/>
            <pc:sldMasterMk cId="1164469958" sldId="2147483660"/>
            <pc:sldLayoutMk cId="43949293" sldId="2147483663"/>
          </pc:sldLayoutMkLst>
        </pc:sldLayoutChg>
        <pc:sldLayoutChg chg="del">
          <pc:chgData name="Александр Гневышев" userId="805a9a2cc007904a" providerId="LiveId" clId="{783B8ECC-CF07-4B49-BA7B-C11B60DCDA54}" dt="2018-10-09T20:44:26.236" v="78" actId="2696"/>
          <pc:sldLayoutMkLst>
            <pc:docMk/>
            <pc:sldMasterMk cId="1164469958" sldId="2147483660"/>
            <pc:sldLayoutMk cId="2724554181" sldId="2147483664"/>
          </pc:sldLayoutMkLst>
        </pc:sldLayoutChg>
        <pc:sldLayoutChg chg="del">
          <pc:chgData name="Александр Гневышев" userId="805a9a2cc007904a" providerId="LiveId" clId="{783B8ECC-CF07-4B49-BA7B-C11B60DCDA54}" dt="2018-10-09T20:44:26.237" v="79" actId="2696"/>
          <pc:sldLayoutMkLst>
            <pc:docMk/>
            <pc:sldMasterMk cId="1164469958" sldId="2147483660"/>
            <pc:sldLayoutMk cId="2073239855" sldId="2147483665"/>
          </pc:sldLayoutMkLst>
        </pc:sldLayoutChg>
        <pc:sldLayoutChg chg="del">
          <pc:chgData name="Александр Гневышев" userId="805a9a2cc007904a" providerId="LiveId" clId="{783B8ECC-CF07-4B49-BA7B-C11B60DCDA54}" dt="2018-10-09T20:44:26.238" v="80" actId="2696"/>
          <pc:sldLayoutMkLst>
            <pc:docMk/>
            <pc:sldMasterMk cId="1164469958" sldId="2147483660"/>
            <pc:sldLayoutMk cId="371088621" sldId="2147483666"/>
          </pc:sldLayoutMkLst>
        </pc:sldLayoutChg>
        <pc:sldLayoutChg chg="del">
          <pc:chgData name="Александр Гневышев" userId="805a9a2cc007904a" providerId="LiveId" clId="{783B8ECC-CF07-4B49-BA7B-C11B60DCDA54}" dt="2018-10-09T20:44:26.238" v="81" actId="2696"/>
          <pc:sldLayoutMkLst>
            <pc:docMk/>
            <pc:sldMasterMk cId="1164469958" sldId="2147483660"/>
            <pc:sldLayoutMk cId="4137334024" sldId="2147483667"/>
          </pc:sldLayoutMkLst>
        </pc:sldLayoutChg>
        <pc:sldLayoutChg chg="del">
          <pc:chgData name="Александр Гневышев" userId="805a9a2cc007904a" providerId="LiveId" clId="{783B8ECC-CF07-4B49-BA7B-C11B60DCDA54}" dt="2018-10-09T20:44:26.239" v="82" actId="2696"/>
          <pc:sldLayoutMkLst>
            <pc:docMk/>
            <pc:sldMasterMk cId="1164469958" sldId="2147483660"/>
            <pc:sldLayoutMk cId="1924740717" sldId="2147483668"/>
          </pc:sldLayoutMkLst>
        </pc:sldLayoutChg>
        <pc:sldLayoutChg chg="del">
          <pc:chgData name="Александр Гневышев" userId="805a9a2cc007904a" providerId="LiveId" clId="{783B8ECC-CF07-4B49-BA7B-C11B60DCDA54}" dt="2018-10-09T20:44:26.240" v="83" actId="2696"/>
          <pc:sldLayoutMkLst>
            <pc:docMk/>
            <pc:sldMasterMk cId="1164469958" sldId="2147483660"/>
            <pc:sldLayoutMk cId="1301229886" sldId="2147483669"/>
          </pc:sldLayoutMkLst>
        </pc:sldLayoutChg>
        <pc:sldLayoutChg chg="del">
          <pc:chgData name="Александр Гневышев" userId="805a9a2cc007904a" providerId="LiveId" clId="{783B8ECC-CF07-4B49-BA7B-C11B60DCDA54}" dt="2018-10-09T20:44:26.241" v="84" actId="2696"/>
          <pc:sldLayoutMkLst>
            <pc:docMk/>
            <pc:sldMasterMk cId="1164469958" sldId="2147483660"/>
            <pc:sldLayoutMk cId="203961174" sldId="2147483670"/>
          </pc:sldLayoutMkLst>
        </pc:sldLayoutChg>
        <pc:sldLayoutChg chg="del">
          <pc:chgData name="Александр Гневышев" userId="805a9a2cc007904a" providerId="LiveId" clId="{783B8ECC-CF07-4B49-BA7B-C11B60DCDA54}" dt="2018-10-09T20:44:26.242" v="85" actId="2696"/>
          <pc:sldLayoutMkLst>
            <pc:docMk/>
            <pc:sldMasterMk cId="1164469958" sldId="2147483660"/>
            <pc:sldLayoutMk cId="2627576301" sldId="2147483671"/>
          </pc:sldLayoutMkLst>
        </pc:sldLayoutChg>
      </pc:sldMasterChg>
    </pc:docChg>
  </pc:docChgLst>
  <pc:docChgLst>
    <pc:chgData name="Александр Гневышев" userId="805a9a2cc007904a" providerId="LiveId" clId="{2F47B1F8-EA0C-4670-A79D-A4E82B3F75C3}"/>
    <pc:docChg chg="undo custSel addSld modSld">
      <pc:chgData name="Александр Гневышев" userId="805a9a2cc007904a" providerId="LiveId" clId="{2F47B1F8-EA0C-4670-A79D-A4E82B3F75C3}" dt="2018-10-09T14:44:06.108" v="112" actId="478"/>
      <pc:docMkLst>
        <pc:docMk/>
      </pc:docMkLst>
      <pc:sldChg chg="addSp modSp setBg">
        <pc:chgData name="Александр Гневышев" userId="805a9a2cc007904a" providerId="LiveId" clId="{2F47B1F8-EA0C-4670-A79D-A4E82B3F75C3}" dt="2018-10-09T06:27:19.579" v="83" actId="1076"/>
        <pc:sldMkLst>
          <pc:docMk/>
          <pc:sldMk cId="2560034239" sldId="256"/>
        </pc:sldMkLst>
        <pc:spChg chg="add mod">
          <ac:chgData name="Александр Гневышев" userId="805a9a2cc007904a" providerId="LiveId" clId="{2F47B1F8-EA0C-4670-A79D-A4E82B3F75C3}" dt="2018-10-09T06:27:19.579" v="83" actId="1076"/>
          <ac:spMkLst>
            <pc:docMk/>
            <pc:sldMk cId="2560034239" sldId="256"/>
            <ac:spMk id="5" creationId="{E82625AD-857B-465D-8588-1F0409011FD3}"/>
          </ac:spMkLst>
        </pc:spChg>
      </pc:sldChg>
      <pc:sldChg chg="addSp delSp modSp setBg">
        <pc:chgData name="Александр Гневышев" userId="805a9a2cc007904a" providerId="LiveId" clId="{2F47B1F8-EA0C-4670-A79D-A4E82B3F75C3}" dt="2018-10-09T14:44:06.108" v="112" actId="478"/>
        <pc:sldMkLst>
          <pc:docMk/>
          <pc:sldMk cId="392170660" sldId="285"/>
        </pc:sldMkLst>
        <pc:graphicFrameChg chg="add del mod">
          <ac:chgData name="Александр Гневышев" userId="805a9a2cc007904a" providerId="LiveId" clId="{2F47B1F8-EA0C-4670-A79D-A4E82B3F75C3}" dt="2018-10-09T06:37:18.717" v="90" actId="478"/>
          <ac:graphicFrameMkLst>
            <pc:docMk/>
            <pc:sldMk cId="392170660" sldId="285"/>
            <ac:graphicFrameMk id="2" creationId="{68A642BD-084D-4253-B197-93DD1592C1F3}"/>
          </ac:graphicFrameMkLst>
        </pc:graphicFrameChg>
        <pc:graphicFrameChg chg="add del mod">
          <ac:chgData name="Александр Гневышев" userId="805a9a2cc007904a" providerId="LiveId" clId="{2F47B1F8-EA0C-4670-A79D-A4E82B3F75C3}" dt="2018-10-09T14:40:09.346" v="94" actId="478"/>
          <ac:graphicFrameMkLst>
            <pc:docMk/>
            <pc:sldMk cId="392170660" sldId="285"/>
            <ac:graphicFrameMk id="2" creationId="{9728E5E3-0F3E-49D5-8113-7FA78EFA50D2}"/>
          </ac:graphicFrameMkLst>
        </pc:graphicFrameChg>
        <pc:graphicFrameChg chg="add del mod">
          <ac:chgData name="Александр Гневышев" userId="805a9a2cc007904a" providerId="LiveId" clId="{2F47B1F8-EA0C-4670-A79D-A4E82B3F75C3}" dt="2018-10-09T14:41:43.825" v="99" actId="478"/>
          <ac:graphicFrameMkLst>
            <pc:docMk/>
            <pc:sldMk cId="392170660" sldId="285"/>
            <ac:graphicFrameMk id="3" creationId="{E33E8B8E-0E21-46BA-ACD3-2616F91A30F7}"/>
          </ac:graphicFrameMkLst>
        </pc:graphicFrameChg>
        <pc:picChg chg="add del mod modCrop">
          <ac:chgData name="Александр Гневышев" userId="805a9a2cc007904a" providerId="LiveId" clId="{2F47B1F8-EA0C-4670-A79D-A4E82B3F75C3}" dt="2018-10-09T14:44:06.108" v="112" actId="478"/>
          <ac:picMkLst>
            <pc:docMk/>
            <pc:sldMk cId="392170660" sldId="285"/>
            <ac:picMk id="5" creationId="{49CD4A2A-223E-415C-A199-4976EC906D94}"/>
          </ac:picMkLst>
        </pc:picChg>
      </pc:sldChg>
      <pc:sldChg chg="addSp delSp modSp add">
        <pc:chgData name="Александр Гневышев" userId="805a9a2cc007904a" providerId="LiveId" clId="{2F47B1F8-EA0C-4670-A79D-A4E82B3F75C3}" dt="2018-10-09T14:44:04.582" v="111" actId="478"/>
        <pc:sldMkLst>
          <pc:docMk/>
          <pc:sldMk cId="2941399424" sldId="307"/>
        </pc:sldMkLst>
        <pc:picChg chg="add del mod modCrop">
          <ac:chgData name="Александр Гневышев" userId="805a9a2cc007904a" providerId="LiveId" clId="{2F47B1F8-EA0C-4670-A79D-A4E82B3F75C3}" dt="2018-10-09T14:44:04.582" v="111" actId="478"/>
          <ac:picMkLst>
            <pc:docMk/>
            <pc:sldMk cId="2941399424" sldId="307"/>
            <ac:picMk id="3" creationId="{2C017EC9-9245-4C07-AFB6-B709514A84B1}"/>
          </ac:picMkLst>
        </pc:picChg>
        <pc:picChg chg="del">
          <ac:chgData name="Александр Гневышев" userId="805a9a2cc007904a" providerId="LiveId" clId="{2F47B1F8-EA0C-4670-A79D-A4E82B3F75C3}" dt="2018-10-09T14:42:23.954" v="106" actId="478"/>
          <ac:picMkLst>
            <pc:docMk/>
            <pc:sldMk cId="2941399424" sldId="307"/>
            <ac:picMk id="5" creationId="{49CD4A2A-223E-415C-A199-4976EC906D94}"/>
          </ac:picMkLst>
        </pc:picChg>
      </pc:sldChg>
    </pc:docChg>
  </pc:docChgLst>
  <pc:docChgLst>
    <pc:chgData name="Александр Гневышев" userId="805a9a2cc007904a" providerId="LiveId" clId="{FA3605BF-05E9-4A89-A4F4-0C653E343CC3}"/>
    <pc:docChg chg="undo redo custSel addSld delSld modSld">
      <pc:chgData name="Александр Гневышев" userId="805a9a2cc007904a" providerId="LiveId" clId="{FA3605BF-05E9-4A89-A4F4-0C653E343CC3}" dt="2018-09-25T14:57:28.142" v="625" actId="20577"/>
      <pc:docMkLst>
        <pc:docMk/>
      </pc:docMkLst>
      <pc:sldChg chg="delSp modSp">
        <pc:chgData name="Александр Гневышев" userId="805a9a2cc007904a" providerId="LiveId" clId="{FA3605BF-05E9-4A89-A4F4-0C653E343CC3}" dt="2018-09-25T11:05:11.679" v="2" actId="478"/>
        <pc:sldMkLst>
          <pc:docMk/>
          <pc:sldMk cId="392170660" sldId="285"/>
        </pc:sldMkLst>
        <pc:spChg chg="mod">
          <ac:chgData name="Александр Гневышев" userId="805a9a2cc007904a" providerId="LiveId" clId="{FA3605BF-05E9-4A89-A4F4-0C653E343CC3}" dt="2018-09-25T11:04:46.579" v="1" actId="14100"/>
          <ac:spMkLst>
            <pc:docMk/>
            <pc:sldMk cId="392170660" sldId="285"/>
            <ac:spMk id="2" creationId="{B254F7FD-286F-45B2-BFD6-75BF3214010D}"/>
          </ac:spMkLst>
        </pc:spChg>
        <pc:spChg chg="del">
          <ac:chgData name="Александр Гневышев" userId="805a9a2cc007904a" providerId="LiveId" clId="{FA3605BF-05E9-4A89-A4F4-0C653E343CC3}" dt="2018-09-25T11:05:11.679" v="2" actId="478"/>
          <ac:spMkLst>
            <pc:docMk/>
            <pc:sldMk cId="392170660" sldId="285"/>
            <ac:spMk id="6" creationId="{4BFEBE83-C349-4C5A-818A-B928F9075B02}"/>
          </ac:spMkLst>
        </pc:spChg>
      </pc:sldChg>
    </pc:docChg>
  </pc:docChgLst>
  <pc:docChgLst>
    <pc:chgData name="Александр Гневышев" userId="805a9a2cc007904a" providerId="LiveId" clId="{85A2BBC0-C6E9-4FBD-8D22-AA472E99CEDA}"/>
    <pc:docChg chg="undo custSel addSld delSld modSld delMainMaster">
      <pc:chgData name="Александр Гневышев" userId="805a9a2cc007904a" providerId="LiveId" clId="{85A2BBC0-C6E9-4FBD-8D22-AA472E99CEDA}" dt="2018-09-25T09:40:02.530" v="313"/>
      <pc:docMkLst>
        <pc:docMk/>
      </pc:docMkLst>
      <pc:sldChg chg="addSp delSp modSp add del setBg">
        <pc:chgData name="Александр Гневышев" userId="805a9a2cc007904a" providerId="LiveId" clId="{85A2BBC0-C6E9-4FBD-8D22-AA472E99CEDA}" dt="2018-09-25T09:20:25.633" v="221" actId="478"/>
        <pc:sldMkLst>
          <pc:docMk/>
          <pc:sldMk cId="2560034239" sldId="256"/>
        </pc:sldMkLst>
        <pc:spChg chg="del mod">
          <ac:chgData name="Александр Гневышев" userId="805a9a2cc007904a" providerId="LiveId" clId="{85A2BBC0-C6E9-4FBD-8D22-AA472E99CEDA}" dt="2018-09-25T08:35:30.438" v="212" actId="478"/>
          <ac:spMkLst>
            <pc:docMk/>
            <pc:sldMk cId="2560034239" sldId="256"/>
            <ac:spMk id="2" creationId="{8449957A-E5A4-4F29-AE48-99D183BF850B}"/>
          </ac:spMkLst>
        </pc:spChg>
        <pc:spChg chg="del mod">
          <ac:chgData name="Александр Гневышев" userId="805a9a2cc007904a" providerId="LiveId" clId="{85A2BBC0-C6E9-4FBD-8D22-AA472E99CEDA}" dt="2018-09-25T08:35:30.438" v="212" actId="478"/>
          <ac:spMkLst>
            <pc:docMk/>
            <pc:sldMk cId="2560034239" sldId="256"/>
            <ac:spMk id="3" creationId="{F697CD7E-1478-49C0-BCF6-CE5F0A6EDE6B}"/>
          </ac:spMkLst>
        </pc:spChg>
        <pc:spChg chg="add del mod">
          <ac:chgData name="Александр Гневышев" userId="805a9a2cc007904a" providerId="LiveId" clId="{85A2BBC0-C6E9-4FBD-8D22-AA472E99CEDA}" dt="2018-09-25T08:35:30.438" v="212" actId="478"/>
          <ac:spMkLst>
            <pc:docMk/>
            <pc:sldMk cId="2560034239" sldId="256"/>
            <ac:spMk id="4" creationId="{C13B6B8A-8187-4279-B511-8174AF2673AE}"/>
          </ac:spMkLst>
        </pc:spChg>
        <pc:spChg chg="add del mod">
          <ac:chgData name="Александр Гневышев" userId="805a9a2cc007904a" providerId="LiveId" clId="{85A2BBC0-C6E9-4FBD-8D22-AA472E99CEDA}" dt="2018-09-25T08:35:30.438" v="212" actId="478"/>
          <ac:spMkLst>
            <pc:docMk/>
            <pc:sldMk cId="2560034239" sldId="256"/>
            <ac:spMk id="5" creationId="{7B62195F-506A-4B5A-96B8-C70C12547F72}"/>
          </ac:spMkLst>
        </pc:spChg>
        <pc:spChg chg="add del mod">
          <ac:chgData name="Александр Гневышев" userId="805a9a2cc007904a" providerId="LiveId" clId="{85A2BBC0-C6E9-4FBD-8D22-AA472E99CEDA}" dt="2018-09-25T08:35:35.766" v="214" actId="478"/>
          <ac:spMkLst>
            <pc:docMk/>
            <pc:sldMk cId="2560034239" sldId="256"/>
            <ac:spMk id="7" creationId="{9068C12E-529E-4BED-80FF-97FE8AE72D44}"/>
          </ac:spMkLst>
        </pc:spChg>
        <pc:spChg chg="add del mod">
          <ac:chgData name="Александр Гневышев" userId="805a9a2cc007904a" providerId="LiveId" clId="{85A2BBC0-C6E9-4FBD-8D22-AA472E99CEDA}" dt="2018-09-25T08:35:34.828" v="213" actId="478"/>
          <ac:spMkLst>
            <pc:docMk/>
            <pc:sldMk cId="2560034239" sldId="256"/>
            <ac:spMk id="9" creationId="{B4405ADB-E114-401C-93D4-42ACEE566C20}"/>
          </ac:spMkLst>
        </pc:spChg>
        <pc:spChg chg="add">
          <ac:chgData name="Александр Гневышев" userId="805a9a2cc007904a" providerId="LiveId" clId="{85A2BBC0-C6E9-4FBD-8D22-AA472E99CEDA}" dt="2018-09-25T08:35:48.950" v="216" actId="478"/>
          <ac:spMkLst>
            <pc:docMk/>
            <pc:sldMk cId="2560034239" sldId="256"/>
            <ac:spMk id="10" creationId="{3804CB49-0079-4678-B7BD-B92BBE35EE76}"/>
          </ac:spMkLst>
        </pc:spChg>
        <pc:spChg chg="add">
          <ac:chgData name="Александр Гневышев" userId="805a9a2cc007904a" providerId="LiveId" clId="{85A2BBC0-C6E9-4FBD-8D22-AA472E99CEDA}" dt="2018-09-25T08:35:48.950" v="216" actId="478"/>
          <ac:spMkLst>
            <pc:docMk/>
            <pc:sldMk cId="2560034239" sldId="256"/>
            <ac:spMk id="11" creationId="{7D15686B-5558-45E7-A9D6-EB71E27EAAE9}"/>
          </ac:spMkLst>
        </pc:spChg>
        <pc:spChg chg="add">
          <ac:chgData name="Александр Гневышев" userId="805a9a2cc007904a" providerId="LiveId" clId="{85A2BBC0-C6E9-4FBD-8D22-AA472E99CEDA}" dt="2018-09-25T08:35:48.950" v="216" actId="478"/>
          <ac:spMkLst>
            <pc:docMk/>
            <pc:sldMk cId="2560034239" sldId="256"/>
            <ac:spMk id="12" creationId="{5B4F92DC-1F71-40E5-ABA1-CCF0A1DDBCA1}"/>
          </ac:spMkLst>
        </pc:spChg>
        <pc:picChg chg="add del mod">
          <ac:chgData name="Александр Гневышев" userId="805a9a2cc007904a" providerId="LiveId" clId="{85A2BBC0-C6E9-4FBD-8D22-AA472E99CEDA}" dt="2018-09-25T09:20:25.633" v="221" actId="478"/>
          <ac:picMkLst>
            <pc:docMk/>
            <pc:sldMk cId="2560034239" sldId="256"/>
            <ac:picMk id="14" creationId="{482F82B7-12D3-4BDF-BCBD-3928EF89FC1E}"/>
          </ac:picMkLst>
        </pc:picChg>
      </pc:sldChg>
      <pc:sldChg chg="addSp delSp modSp add del modAnim">
        <pc:chgData name="Александр Гневышев" userId="805a9a2cc007904a" providerId="LiveId" clId="{85A2BBC0-C6E9-4FBD-8D22-AA472E99CEDA}" dt="2018-09-25T09:40:02.530" v="313"/>
        <pc:sldMkLst>
          <pc:docMk/>
          <pc:sldMk cId="392170660" sldId="285"/>
        </pc:sldMkLst>
        <pc:spChg chg="mod">
          <ac:chgData name="Александр Гневышев" userId="805a9a2cc007904a" providerId="LiveId" clId="{85A2BBC0-C6E9-4FBD-8D22-AA472E99CEDA}" dt="2018-09-25T09:37:11.534" v="309" actId="14100"/>
          <ac:spMkLst>
            <pc:docMk/>
            <pc:sldMk cId="392170660" sldId="285"/>
            <ac:spMk id="2" creationId="{B254F7FD-286F-45B2-BFD6-75BF3214010D}"/>
          </ac:spMkLst>
        </pc:spChg>
        <pc:spChg chg="del">
          <ac:chgData name="Александр Гневышев" userId="805a9a2cc007904a" providerId="LiveId" clId="{85A2BBC0-C6E9-4FBD-8D22-AA472E99CEDA}" dt="2018-09-25T09:30:52.404" v="278" actId="478"/>
          <ac:spMkLst>
            <pc:docMk/>
            <pc:sldMk cId="392170660" sldId="285"/>
            <ac:spMk id="3" creationId="{01B2D6B9-560A-408E-81D0-5D76CE424D54}"/>
          </ac:spMkLst>
        </pc:spChg>
        <pc:spChg chg="del mod">
          <ac:chgData name="Александр Гневышев" userId="805a9a2cc007904a" providerId="LiveId" clId="{85A2BBC0-C6E9-4FBD-8D22-AA472E99CEDA}" dt="2018-09-25T09:34:52.247" v="308" actId="478"/>
          <ac:spMkLst>
            <pc:docMk/>
            <pc:sldMk cId="392170660" sldId="285"/>
            <ac:spMk id="4" creationId="{771978BA-991D-4D43-816A-D90E26107751}"/>
          </ac:spMkLst>
        </pc:spChg>
        <pc:spChg chg="add del mod">
          <ac:chgData name="Александр Гневышев" userId="805a9a2cc007904a" providerId="LiveId" clId="{85A2BBC0-C6E9-4FBD-8D22-AA472E99CEDA}" dt="2018-09-25T09:30:54.498" v="279" actId="478"/>
          <ac:spMkLst>
            <pc:docMk/>
            <pc:sldMk cId="392170660" sldId="285"/>
            <ac:spMk id="7" creationId="{B02EB955-A768-4D47-A8B4-DBE5531D9DFF}"/>
          </ac:spMkLst>
        </pc:spChg>
      </pc:sldChg>
      <pc:sldMasterChg chg="delSldLayout">
        <pc:chgData name="Александр Гневышев" userId="805a9a2cc007904a" providerId="LiveId" clId="{85A2BBC0-C6E9-4FBD-8D22-AA472E99CEDA}" dt="2018-09-25T08:03:06.695" v="152" actId="2696"/>
        <pc:sldMasterMkLst>
          <pc:docMk/>
          <pc:sldMasterMk cId="2915169556" sldId="2147483648"/>
        </pc:sldMasterMkLst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DE55EC3B-256E-4DA2-9A81-4D9E9EB7218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C5C4911-AB4D-44FB-A5C0-143E1BFBB2D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20D16-3BA4-4854-A6E6-6BE977A1662A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E93D65A-8813-4C4F-B273-CFDA5DBB706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64DA594-54D8-4B77-B531-D12447A742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FD0C8-D0FE-4A0A-A688-57F20C7B5D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822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9F931C-EA4F-4DD8-AFFD-485FF9ABA4E4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21FA23-2182-4401-9B9B-B529E11A30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720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1FA23-2182-4401-9B9B-B529E11A300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655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1FA23-2182-4401-9B9B-B529E11A300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284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1FA23-2182-4401-9B9B-B529E11A300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123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1FA23-2182-4401-9B9B-B529E11A300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365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1FA23-2182-4401-9B9B-B529E11A300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914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1FA23-2182-4401-9B9B-B529E11A300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170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1FA23-2182-4401-9B9B-B529E11A300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979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1FA23-2182-4401-9B9B-B529E11A300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318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1FA23-2182-4401-9B9B-B529E11A300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745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1FA23-2182-4401-9B9B-B529E11A300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151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1FA23-2182-4401-9B9B-B529E11A300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933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1FA23-2182-4401-9B9B-B529E11A300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812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FC350-5A45-45C3-B242-4DF27C9DC531}" type="datetime1">
              <a:rPr lang="ru-RU" smtClean="0"/>
              <a:t>18.10.2020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A608A-DBF1-4B0D-8EDE-C423AB167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78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CB316-2635-49EC-9F19-90110DE38846}" type="datetime1">
              <a:rPr lang="ru-RU" smtClean="0"/>
              <a:t>18.10.2020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A608A-DBF1-4B0D-8EDE-C423AB167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749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9AAC-0708-440B-A0A8-8F9CF082ECDB}" type="datetime1">
              <a:rPr lang="ru-RU" smtClean="0"/>
              <a:t>18.10.2020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A608A-DBF1-4B0D-8EDE-C423AB167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770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3B020-8BCB-45BC-9403-D00BAF9CC9F9}" type="datetime1">
              <a:rPr lang="ru-RU" smtClean="0"/>
              <a:t>18.10.2020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A608A-DBF1-4B0D-8EDE-C423AB167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82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AEBA9-88BB-42CE-9A58-7DB808BB9C71}" type="datetime1">
              <a:rPr lang="ru-RU" smtClean="0"/>
              <a:t>18.10.2020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A608A-DBF1-4B0D-8EDE-C423AB167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649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05C7-6E77-4959-80C6-2A7065257288}" type="datetime1">
              <a:rPr lang="ru-RU" smtClean="0"/>
              <a:t>18.10.2020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A608A-DBF1-4B0D-8EDE-C423AB167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174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09FB3-972E-4B1F-9809-2E9D8EDF85B5}" type="datetime1">
              <a:rPr lang="ru-RU" smtClean="0"/>
              <a:t>18.10.2020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A608A-DBF1-4B0D-8EDE-C423AB167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997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80849-5C50-4489-B48C-D46A873D3863}" type="datetime1">
              <a:rPr lang="ru-RU" smtClean="0"/>
              <a:t>18.10.2020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A608A-DBF1-4B0D-8EDE-C423AB167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336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12437-E8AE-4F2D-B2C0-2A77D532117A}" type="datetime1">
              <a:rPr lang="ru-RU" smtClean="0"/>
              <a:t>18.10.2020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A608A-DBF1-4B0D-8EDE-C423AB167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689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45C24-A47A-487D-9A5E-271596DC0E5F}" type="datetime1">
              <a:rPr lang="ru-RU" smtClean="0"/>
              <a:t>18.10.2020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A608A-DBF1-4B0D-8EDE-C423AB167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263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5974-608D-43B9-9C98-5A2B42948E02}" type="datetime1">
              <a:rPr lang="ru-RU" smtClean="0"/>
              <a:t>18.10.2020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A608A-DBF1-4B0D-8EDE-C423AB167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867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BE781-0DEB-4FF7-9DD3-44411BF0F38A}" type="datetime1">
              <a:rPr lang="ru-RU" smtClean="0"/>
              <a:t>18.10.2020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A608A-DBF1-4B0D-8EDE-C423AB167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96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hyperlink" Target="http://www.cdt23.ru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stagram.com/mol_prikubanka" TargetMode="External"/><Relationship Id="rId5" Type="http://schemas.openxmlformats.org/officeDocument/2006/relationships/hyperlink" Target="https://vk.com/mol_prikubanka" TargetMode="External"/><Relationship Id="rId4" Type="http://schemas.openxmlformats.org/officeDocument/2006/relationships/hyperlink" Target="http://izb.krd.ru/territorialnye-izbiratelnye-komissii/prikubanskaya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3804CB49-0079-4678-B7BD-B92BBE35EE76}"/>
              </a:ext>
            </a:extLst>
          </p:cNvPr>
          <p:cNvSpPr txBox="1">
            <a:spLocks/>
          </p:cNvSpPr>
          <p:nvPr/>
        </p:nvSpPr>
        <p:spPr>
          <a:xfrm>
            <a:off x="1524000" y="3048509"/>
            <a:ext cx="9144000" cy="15895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ОТЧЕТ </a:t>
            </a:r>
          </a:p>
          <a:p>
            <a:pPr>
              <a:lnSpc>
                <a:spcPct val="100000"/>
              </a:lnSpc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О ДЕЯТЕЛЬНОСТИ</a:t>
            </a:r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7D15686B-5558-45E7-A9D6-EB71E27EAAE9}"/>
              </a:ext>
            </a:extLst>
          </p:cNvPr>
          <p:cNvSpPr txBox="1">
            <a:spLocks/>
          </p:cNvSpPr>
          <p:nvPr/>
        </p:nvSpPr>
        <p:spPr>
          <a:xfrm>
            <a:off x="1524000" y="4902506"/>
            <a:ext cx="9144000" cy="1377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в рамках краевого конкурса среди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Молодежных Общественных Советов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при территориальных избирательных комиссиях и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избирательных комиссиях муниципальных образований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на лучшую организацию работы в 2020 году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B4F92DC-1F71-40E5-ABA1-CCF0A1DDBCA1}"/>
              </a:ext>
            </a:extLst>
          </p:cNvPr>
          <p:cNvSpPr txBox="1">
            <a:spLocks/>
          </p:cNvSpPr>
          <p:nvPr/>
        </p:nvSpPr>
        <p:spPr>
          <a:xfrm>
            <a:off x="1524001" y="2234475"/>
            <a:ext cx="9143999" cy="9053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1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Молодежный Общественный Совет </a:t>
            </a:r>
          </a:p>
          <a:p>
            <a:pPr>
              <a:lnSpc>
                <a:spcPct val="120000"/>
              </a:lnSpc>
            </a:pPr>
            <a:r>
              <a:rPr lang="ru-RU" sz="1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при территориальной избирательной комиссии </a:t>
            </a:r>
          </a:p>
          <a:p>
            <a:pPr>
              <a:lnSpc>
                <a:spcPct val="120000"/>
              </a:lnSpc>
            </a:pPr>
            <a:r>
              <a:rPr lang="ru-RU" sz="16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Прикубанская</a:t>
            </a:r>
            <a:r>
              <a:rPr lang="ru-RU" sz="1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г. Краснодара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E82625AD-857B-465D-8588-1F0409011FD3}"/>
              </a:ext>
            </a:extLst>
          </p:cNvPr>
          <p:cNvSpPr txBox="1">
            <a:spLocks/>
          </p:cNvSpPr>
          <p:nvPr/>
        </p:nvSpPr>
        <p:spPr>
          <a:xfrm>
            <a:off x="1524000" y="4513752"/>
            <a:ext cx="9144000" cy="388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презентационный обзор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003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an dir="u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825E77D-5AE1-44C6-A742-64044DC3AD9F}"/>
              </a:ext>
            </a:extLst>
          </p:cNvPr>
          <p:cNvSpPr/>
          <p:nvPr/>
        </p:nvSpPr>
        <p:spPr>
          <a:xfrm>
            <a:off x="0" y="152401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3. Осуществление мониторинга и анализа электоральной активности молодых избирателей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48781B-A55D-4A7A-821E-BBEF2558FF48}"/>
              </a:ext>
            </a:extLst>
          </p:cNvPr>
          <p:cNvSpPr txBox="1"/>
          <p:nvPr/>
        </p:nvSpPr>
        <p:spPr>
          <a:xfrm>
            <a:off x="352424" y="860604"/>
            <a:ext cx="381000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/>
              <a:t>Мониторинг электоральной активности </a:t>
            </a:r>
            <a:r>
              <a:rPr lang="ru-RU" sz="1600" dirty="0"/>
              <a:t>молодых избирателей в период проведения выборов в единый день голосования </a:t>
            </a:r>
            <a:r>
              <a:rPr lang="ru-RU" sz="1600" b="1" dirty="0"/>
              <a:t>13 сентября 2020 года </a:t>
            </a:r>
            <a:r>
              <a:rPr lang="ru-RU" sz="1600" dirty="0"/>
              <a:t>осуществлялся волонтерами МКУ МО</a:t>
            </a:r>
          </a:p>
          <a:p>
            <a:r>
              <a:rPr lang="ru-RU" sz="1600" dirty="0"/>
              <a:t>г. Краснодар «Центр молодежной политики». Обучение волонтеров проходило на совместных мероприятиях с 03 по 10 сентября 2020 года.</a:t>
            </a:r>
          </a:p>
        </p:txBody>
      </p:sp>
      <p:pic>
        <p:nvPicPr>
          <p:cNvPr id="4" name="Рисунок 3" descr="Изображение выглядит как внутренний, человек, большой, люди&#10;&#10;Автоматически созданное описание">
            <a:extLst>
              <a:ext uri="{FF2B5EF4-FFF2-40B4-BE49-F238E27FC236}">
                <a16:creationId xmlns:a16="http://schemas.microsoft.com/office/drawing/2014/main" id="{CFA31D60-22C9-40F3-BA12-1B0B7FCAA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296" y="677865"/>
            <a:ext cx="7559055" cy="2941326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81689A9-9F74-457E-B448-5664429D0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628" y="2562534"/>
            <a:ext cx="2235263" cy="121278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женщина, держит, стол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479963C8-AD00-436A-A4B4-3175482981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378" y="3963210"/>
            <a:ext cx="9445244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23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EF491BF-A29A-468A-9C3E-DB53495C0264}"/>
              </a:ext>
            </a:extLst>
          </p:cNvPr>
          <p:cNvSpPr/>
          <p:nvPr/>
        </p:nvSpPr>
        <p:spPr>
          <a:xfrm>
            <a:off x="0" y="152401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4. Освещение деятельности Молодежного Общественного Совета в СМИ, на сайте или странице сайта территориальной избирательной комиссии, избирательной комиссии муниципального образования в сети «Интернет», в социальных сетях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13F029-221E-4521-B57B-599D7F9BF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50" y="798732"/>
            <a:ext cx="6249550" cy="49603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C5F3AB-1CE2-421E-BA00-828F4C6E84F7}"/>
              </a:ext>
            </a:extLst>
          </p:cNvPr>
          <p:cNvSpPr txBox="1"/>
          <p:nvPr/>
        </p:nvSpPr>
        <p:spPr>
          <a:xfrm>
            <a:off x="7275950" y="1582340"/>
            <a:ext cx="463982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Размещение информации о важных мероприятиях и конкурсах происходит на сетевых ресурсах партнеров:</a:t>
            </a:r>
          </a:p>
          <a:p>
            <a:endParaRPr lang="ru-RU" dirty="0"/>
          </a:p>
          <a:p>
            <a:r>
              <a:rPr lang="ru-RU" dirty="0">
                <a:hlinkClick r:id="rId4"/>
              </a:rPr>
              <a:t>http://izb.krd.ru/territorialnye-izbiratelnye-komissii/prikubanskaya</a:t>
            </a:r>
            <a:endParaRPr lang="ru-RU" dirty="0"/>
          </a:p>
          <a:p>
            <a:endParaRPr lang="ru-RU" dirty="0"/>
          </a:p>
          <a:p>
            <a:r>
              <a:rPr lang="ru-RU" dirty="0">
                <a:hlinkClick r:id="rId5"/>
              </a:rPr>
              <a:t>https://vk.com/mol_prikubanka</a:t>
            </a:r>
            <a:endParaRPr lang="ru-RU" dirty="0"/>
          </a:p>
          <a:p>
            <a:endParaRPr lang="ru-RU" dirty="0"/>
          </a:p>
          <a:p>
            <a:r>
              <a:rPr lang="ru-RU" dirty="0">
                <a:hlinkClick r:id="rId6"/>
              </a:rPr>
              <a:t>https://www.instagram.com/mol_prikubanka</a:t>
            </a:r>
            <a:endParaRPr lang="ru-RU" dirty="0"/>
          </a:p>
          <a:p>
            <a:endParaRPr lang="ru-RU" dirty="0"/>
          </a:p>
          <a:p>
            <a:r>
              <a:rPr lang="ru-RU" dirty="0">
                <a:hlinkClick r:id="rId7"/>
              </a:rPr>
              <a:t>http://www.cdt23.ru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3016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D2B4F5A-D009-4833-B852-34D2D4B9A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245" y="335280"/>
            <a:ext cx="5059511" cy="546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88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3D2CE13-FEA9-4175-8A12-716296BCCC88}"/>
              </a:ext>
            </a:extLst>
          </p:cNvPr>
          <p:cNvSpPr txBox="1"/>
          <p:nvPr/>
        </p:nvSpPr>
        <p:spPr>
          <a:xfrm>
            <a:off x="7439025" y="829034"/>
            <a:ext cx="4618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Помощь в подготовке участников </a:t>
            </a:r>
            <a:r>
              <a:rPr lang="ru-RU" sz="1600" b="1" dirty="0"/>
              <a:t>2019-2020 года </a:t>
            </a:r>
          </a:p>
          <a:p>
            <a:r>
              <a:rPr lang="ru-RU" sz="1600" dirty="0"/>
              <a:t>Всероссийской олимпиады «</a:t>
            </a:r>
            <a:r>
              <a:rPr lang="ru-RU" sz="1600" dirty="0" err="1"/>
              <a:t>Софиум</a:t>
            </a:r>
            <a:r>
              <a:rPr lang="ru-RU" sz="1600" dirty="0"/>
              <a:t>» и </a:t>
            </a:r>
          </a:p>
          <a:p>
            <a:r>
              <a:rPr lang="ru-RU" sz="1600" dirty="0"/>
              <a:t>Всероссийского конкурса «Атмосфера».</a:t>
            </a:r>
          </a:p>
        </p:txBody>
      </p:sp>
      <p:pic>
        <p:nvPicPr>
          <p:cNvPr id="10" name="Рисунок 9" descr="Изображение выглядит как фотография, в позе, группа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886BB490-0E85-46A2-96DD-A47F095AD4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611"/>
            <a:ext cx="7705360" cy="1475235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человек, внутренний, фотография, бутылка&#10;&#10;Автоматически созданное описание">
            <a:extLst>
              <a:ext uri="{FF2B5EF4-FFF2-40B4-BE49-F238E27FC236}">
                <a16:creationId xmlns:a16="http://schemas.microsoft.com/office/drawing/2014/main" id="{DF221973-95C4-4209-BCBE-FD53B18548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69" y="2171502"/>
            <a:ext cx="6693422" cy="37978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AEEA83A-9921-4804-A272-69883CA681BF}"/>
              </a:ext>
            </a:extLst>
          </p:cNvPr>
          <p:cNvSpPr txBox="1"/>
          <p:nvPr/>
        </p:nvSpPr>
        <p:spPr>
          <a:xfrm>
            <a:off x="7439025" y="2521225"/>
            <a:ext cx="461818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Участие в подготовке ежегодных Соревнований по Брейн-рингу, состоявшихся </a:t>
            </a:r>
          </a:p>
          <a:p>
            <a:r>
              <a:rPr lang="ru-RU" sz="1600" b="1" dirty="0"/>
              <a:t>12 января 2019 года </a:t>
            </a:r>
            <a:r>
              <a:rPr lang="ru-RU" sz="1600" dirty="0"/>
              <a:t>в Центре детского творчества «Прикубанский». Помощь в подготовке команд, вышедших в финал Соревнований по Брейн-рингу, организатором которого традиционно стала избирательная комиссия муниципального образования город Краснодар. 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289334B-EE81-4664-905B-CF6DFC895F70}"/>
              </a:ext>
            </a:extLst>
          </p:cNvPr>
          <p:cNvSpPr/>
          <p:nvPr/>
        </p:nvSpPr>
        <p:spPr>
          <a:xfrm>
            <a:off x="0" y="152401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Участие в информационно-разъяснительной деятельности среди молодежи и других категорий избирателей</a:t>
            </a:r>
          </a:p>
        </p:txBody>
      </p:sp>
    </p:spTree>
    <p:extLst>
      <p:ext uri="{BB962C8B-B14F-4D97-AF65-F5344CB8AC3E}">
        <p14:creationId xmlns:p14="http://schemas.microsoft.com/office/powerpoint/2010/main" val="392170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D8FD60B-B133-4AEC-9A86-D2C032C96C32}"/>
              </a:ext>
            </a:extLst>
          </p:cNvPr>
          <p:cNvSpPr txBox="1"/>
          <p:nvPr/>
        </p:nvSpPr>
        <p:spPr>
          <a:xfrm>
            <a:off x="381000" y="688539"/>
            <a:ext cx="5715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/>
              <a:t>За период </a:t>
            </a:r>
            <a:r>
              <a:rPr lang="ru-RU" sz="1600" b="1"/>
              <a:t>с февраля по март 2020 года </a:t>
            </a:r>
            <a:r>
              <a:rPr lang="ru-RU" sz="1600"/>
              <a:t>в рамках Дня молодого избирателя во многих учебных заведениях Прикубанского внутригородского округа прошли тематические мероприятия информационно-разъяснительной направленности: </a:t>
            </a:r>
          </a:p>
          <a:p>
            <a:r>
              <a:rPr lang="ru-RU" sz="1600"/>
              <a:t>Лекция – 20</a:t>
            </a:r>
          </a:p>
          <a:p>
            <a:r>
              <a:rPr lang="ru-RU" sz="1600"/>
              <a:t>Беседа – 3</a:t>
            </a:r>
          </a:p>
          <a:p>
            <a:r>
              <a:rPr lang="ru-RU" sz="1600"/>
              <a:t>Классный час – 13</a:t>
            </a:r>
          </a:p>
          <a:p>
            <a:r>
              <a:rPr lang="ru-RU" sz="1600"/>
              <a:t>Круглый стол - 5</a:t>
            </a:r>
            <a:endParaRPr lang="ru-RU" sz="16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947E9D2-7581-4065-87B2-6E4D652554EC}"/>
              </a:ext>
            </a:extLst>
          </p:cNvPr>
          <p:cNvSpPr/>
          <p:nvPr/>
        </p:nvSpPr>
        <p:spPr>
          <a:xfrm>
            <a:off x="0" y="152401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Участие в информационно-разъяснительной деятельности среди молодежи и других категорий избирателей</a:t>
            </a:r>
            <a:endParaRPr lang="ru-RU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1" name="Рисунок 20" descr="Изображение выглядит как внутренний, фотография, человек, показать&#10;&#10;Автоматически созданное описание">
            <a:extLst>
              <a:ext uri="{FF2B5EF4-FFF2-40B4-BE49-F238E27FC236}">
                <a16:creationId xmlns:a16="http://schemas.microsoft.com/office/drawing/2014/main" id="{B7CCE11D-9231-495D-A9BA-FAE209B55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484" y="1116883"/>
            <a:ext cx="9275516" cy="434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399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5282915-A52C-4B8B-9A02-BC3862679D40}"/>
              </a:ext>
            </a:extLst>
          </p:cNvPr>
          <p:cNvSpPr/>
          <p:nvPr/>
        </p:nvSpPr>
        <p:spPr>
          <a:xfrm>
            <a:off x="0" y="152401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Участие в информационно-разъяснительной деятельности среди молодежи и других категорий избирателей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F046B1-1F70-4015-8868-AE23450877AE}"/>
              </a:ext>
            </a:extLst>
          </p:cNvPr>
          <p:cNvSpPr txBox="1"/>
          <p:nvPr/>
        </p:nvSpPr>
        <p:spPr>
          <a:xfrm>
            <a:off x="0" y="610588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Содействие в организации участия курсантов Краснодарского университета МВД России в дне открытых дверей в </a:t>
            </a:r>
          </a:p>
          <a:p>
            <a:pPr algn="ctr"/>
            <a:r>
              <a:rPr lang="ru-RU" sz="1600" dirty="0"/>
              <a:t>избирательной комиссии Краснодарского края </a:t>
            </a:r>
            <a:r>
              <a:rPr lang="ru-RU" sz="1600" b="1" dirty="0"/>
              <a:t>14 февраля 2020 года</a:t>
            </a:r>
            <a:r>
              <a:rPr lang="ru-RU" sz="160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1A371F-CE07-4091-8F00-3424BCBCF052}"/>
              </a:ext>
            </a:extLst>
          </p:cNvPr>
          <p:cNvSpPr txBox="1"/>
          <p:nvPr/>
        </p:nvSpPr>
        <p:spPr>
          <a:xfrm>
            <a:off x="0" y="315823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Участие в подготовке Турнира по избирательному праву среди молодежи </a:t>
            </a:r>
          </a:p>
          <a:p>
            <a:pPr algn="ctr"/>
            <a:r>
              <a:rPr lang="ru-RU" sz="1600" dirty="0"/>
              <a:t>Прикубанского внутригородского округа города Краснодара, состоявшегося </a:t>
            </a:r>
            <a:r>
              <a:rPr lang="ru-RU" sz="1600" b="1" dirty="0"/>
              <a:t>20 февраля 2020 года</a:t>
            </a:r>
            <a:r>
              <a:rPr lang="ru-RU" sz="1600" dirty="0"/>
              <a:t>. </a:t>
            </a:r>
          </a:p>
        </p:txBody>
      </p:sp>
      <p:pic>
        <p:nvPicPr>
          <p:cNvPr id="15" name="Рисунок 14" descr="Изображение выглядит как внутренний, потолок, человек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A8DA3811-58C6-46F2-AAAA-3EBBECD80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001" y="1276797"/>
            <a:ext cx="9479998" cy="180000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внешний, трава, мужчина, огонь&#10;&#10;Автоматически созданное описание">
            <a:extLst>
              <a:ext uri="{FF2B5EF4-FFF2-40B4-BE49-F238E27FC236}">
                <a16:creationId xmlns:a16="http://schemas.microsoft.com/office/drawing/2014/main" id="{CDD6448F-9930-477F-B920-0710A3208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230" y="3873364"/>
            <a:ext cx="853954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83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5282915-A52C-4B8B-9A02-BC3862679D40}"/>
              </a:ext>
            </a:extLst>
          </p:cNvPr>
          <p:cNvSpPr/>
          <p:nvPr/>
        </p:nvSpPr>
        <p:spPr>
          <a:xfrm>
            <a:off x="0" y="152401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Участие в информационно-разъяснительной деятельности среди молодежи и других категорий избирателей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F046B1-1F70-4015-8868-AE23450877AE}"/>
              </a:ext>
            </a:extLst>
          </p:cNvPr>
          <p:cNvSpPr txBox="1"/>
          <p:nvPr/>
        </p:nvSpPr>
        <p:spPr>
          <a:xfrm>
            <a:off x="0" y="610588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Помощь в освоении материала новым участникам образовательного проекта «Молодежная школа правовой и политической культуры», проводимого избирательной комиссией Краснодарского края в период </a:t>
            </a:r>
            <a:r>
              <a:rPr lang="ru-RU" sz="1600" b="1" dirty="0"/>
              <a:t>с февраля по апрель 2020 года</a:t>
            </a:r>
            <a:r>
              <a:rPr lang="ru-RU" sz="160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1A371F-CE07-4091-8F00-3424BCBCF052}"/>
              </a:ext>
            </a:extLst>
          </p:cNvPr>
          <p:cNvSpPr txBox="1"/>
          <p:nvPr/>
        </p:nvSpPr>
        <p:spPr>
          <a:xfrm>
            <a:off x="0" y="315823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Участие в цикле обучающих семинаров по ВКС, проводимых избирательной комиссией Краснодарского края </a:t>
            </a:r>
          </a:p>
          <a:p>
            <a:pPr algn="ctr"/>
            <a:r>
              <a:rPr lang="ru-RU" sz="1600" dirty="0"/>
              <a:t>в период </a:t>
            </a:r>
            <a:r>
              <a:rPr lang="ru-RU" sz="1600" b="1" dirty="0"/>
              <a:t>с июня по август 2020 года</a:t>
            </a:r>
            <a:r>
              <a:rPr lang="ru-RU" sz="1600" dirty="0"/>
              <a:t>.</a:t>
            </a:r>
          </a:p>
        </p:txBody>
      </p:sp>
      <p:pic>
        <p:nvPicPr>
          <p:cNvPr id="4" name="Рисунок 3" descr="Изображение выглядит как внутренний, человек, смотрит, стол&#10;&#10;Автоматически созданное описание">
            <a:extLst>
              <a:ext uri="{FF2B5EF4-FFF2-40B4-BE49-F238E27FC236}">
                <a16:creationId xmlns:a16="http://schemas.microsoft.com/office/drawing/2014/main" id="{17D63DE9-157C-4C78-9DC3-801FAA61E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852" y="1284218"/>
            <a:ext cx="9460293" cy="1800000"/>
          </a:xfrm>
          <a:prstGeom prst="rect">
            <a:avLst/>
          </a:prstGeom>
        </p:spPr>
      </p:pic>
      <p:pic>
        <p:nvPicPr>
          <p:cNvPr id="8" name="Рисунок 7" descr="Изображение выглядит как внутренний, человек, стол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F8268695-65FF-4B57-8D04-85D1EE4A7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344" y="3831861"/>
            <a:ext cx="9425312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967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5282915-A52C-4B8B-9A02-BC3862679D40}"/>
              </a:ext>
            </a:extLst>
          </p:cNvPr>
          <p:cNvSpPr/>
          <p:nvPr/>
        </p:nvSpPr>
        <p:spPr>
          <a:xfrm>
            <a:off x="0" y="152401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Участие в информационно-разъяснительной деятельности среди молодежи и других категорий избирателей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F046B1-1F70-4015-8868-AE23450877AE}"/>
              </a:ext>
            </a:extLst>
          </p:cNvPr>
          <p:cNvSpPr txBox="1"/>
          <p:nvPr/>
        </p:nvSpPr>
        <p:spPr>
          <a:xfrm>
            <a:off x="742950" y="1152126"/>
            <a:ext cx="42671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Помощь в обучении волонтерских групп в период </a:t>
            </a:r>
            <a:r>
              <a:rPr lang="ru-RU" sz="1600" b="1" dirty="0"/>
              <a:t>с 03 по 10 августа 2020 года</a:t>
            </a:r>
            <a:r>
              <a:rPr lang="ru-RU" sz="160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1A371F-CE07-4091-8F00-3424BCBCF052}"/>
              </a:ext>
            </a:extLst>
          </p:cNvPr>
          <p:cNvSpPr txBox="1"/>
          <p:nvPr/>
        </p:nvSpPr>
        <p:spPr>
          <a:xfrm>
            <a:off x="9558337" y="3905874"/>
            <a:ext cx="263366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Участие в практических занятиях с психологом – конфликтологом </a:t>
            </a:r>
            <a:r>
              <a:rPr lang="ru-RU" sz="1600" b="1" dirty="0"/>
              <a:t>27 августа 2020 года</a:t>
            </a:r>
            <a:r>
              <a:rPr lang="ru-RU" sz="1600" dirty="0"/>
              <a:t>.</a:t>
            </a:r>
          </a:p>
        </p:txBody>
      </p:sp>
      <p:pic>
        <p:nvPicPr>
          <p:cNvPr id="5" name="Рисунок 4" descr="Изображение выглядит как человек, внешний, группа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26DEFCAB-1FF1-416D-8B1B-1FC644D07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587" y="634817"/>
            <a:ext cx="7087413" cy="2994208"/>
          </a:xfrm>
          <a:prstGeom prst="rect">
            <a:avLst/>
          </a:prstGeom>
        </p:spPr>
      </p:pic>
      <p:pic>
        <p:nvPicPr>
          <p:cNvPr id="7" name="Рисунок 6" descr="Изображение выглядит как внутренний, потолок, наполненный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82EDA317-0B6B-4178-BCE3-B796DD56C2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874"/>
            <a:ext cx="9445244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6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5282915-A52C-4B8B-9A02-BC3862679D40}"/>
              </a:ext>
            </a:extLst>
          </p:cNvPr>
          <p:cNvSpPr/>
          <p:nvPr/>
        </p:nvSpPr>
        <p:spPr>
          <a:xfrm>
            <a:off x="0" y="152401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Участие в информационно-разъяснительной деятельности среди молодежи и других категорий избирателей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F046B1-1F70-4015-8868-AE23450877AE}"/>
              </a:ext>
            </a:extLst>
          </p:cNvPr>
          <p:cNvSpPr txBox="1"/>
          <p:nvPr/>
        </p:nvSpPr>
        <p:spPr>
          <a:xfrm>
            <a:off x="7600950" y="791949"/>
            <a:ext cx="44005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Участие в Конкурсе научных студенческих работ по вопросам теории и практики избирательного законодательства в связи с проведением выборов в единый день голосования 13 сентября 2020 года, проводимом избирательной комиссией Краснодарского края в период </a:t>
            </a:r>
            <a:r>
              <a:rPr lang="ru-RU" sz="1600" b="1" dirty="0"/>
              <a:t>с февраля по сентябрь 2020 года</a:t>
            </a:r>
            <a:r>
              <a:rPr lang="ru-RU" sz="160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1A371F-CE07-4091-8F00-3424BCBCF052}"/>
              </a:ext>
            </a:extLst>
          </p:cNvPr>
          <p:cNvSpPr txBox="1"/>
          <p:nvPr/>
        </p:nvSpPr>
        <p:spPr>
          <a:xfrm>
            <a:off x="2209800" y="3988001"/>
            <a:ext cx="50096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Участие в Конкурсе и информирование о Конкурсе среди молодых и будущих избирателей – подписчиков аккаунтов в социальных сетях, проводимом избирательной комиссией Краснодарского края в период </a:t>
            </a:r>
            <a:r>
              <a:rPr lang="ru-RU" sz="1600" b="1" dirty="0"/>
              <a:t>с 01 апреля по 01 октября 2020 года</a:t>
            </a:r>
            <a:r>
              <a:rPr lang="ru-RU" sz="1600" dirty="0"/>
              <a:t>.</a:t>
            </a:r>
          </a:p>
        </p:txBody>
      </p:sp>
      <p:pic>
        <p:nvPicPr>
          <p:cNvPr id="4" name="Рисунок 3" descr="Изображение выглядит как внутренний, фотография, другой, элементы&#10;&#10;Автоматически созданное описание">
            <a:extLst>
              <a:ext uri="{FF2B5EF4-FFF2-40B4-BE49-F238E27FC236}">
                <a16:creationId xmlns:a16="http://schemas.microsoft.com/office/drawing/2014/main" id="{E56513FC-4BE3-4472-B983-8176DA603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1949"/>
            <a:ext cx="7219457" cy="2553084"/>
          </a:xfrm>
          <a:prstGeom prst="rect">
            <a:avLst/>
          </a:prstGeom>
        </p:spPr>
      </p:pic>
      <p:pic>
        <p:nvPicPr>
          <p:cNvPr id="8" name="Рисунок 7" descr="Изображение выглядит как одеж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F6735052-1441-4198-9779-B780785392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2928861"/>
            <a:ext cx="2202181" cy="264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21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5FAA64C-8D4B-4282-8F87-9EE12B10E090}"/>
              </a:ext>
            </a:extLst>
          </p:cNvPr>
          <p:cNvSpPr/>
          <p:nvPr/>
        </p:nvSpPr>
        <p:spPr>
          <a:xfrm>
            <a:off x="0" y="152401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 Организация и участие совместно с органами молодежной политики, учреждениями образования и культуры муниципальных образований в мероприятиях образовательного и просветительского характера</a:t>
            </a:r>
            <a:endParaRPr lang="ru-RU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901102-034E-4BC0-B2C9-588A61A1E4BA}"/>
              </a:ext>
            </a:extLst>
          </p:cNvPr>
          <p:cNvSpPr txBox="1"/>
          <p:nvPr/>
        </p:nvSpPr>
        <p:spPr>
          <a:xfrm>
            <a:off x="400050" y="1397764"/>
            <a:ext cx="4848225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За период </a:t>
            </a:r>
            <a:r>
              <a:rPr lang="ru-RU" sz="1600" b="1" dirty="0"/>
              <a:t>с февраля по март 2020 года </a:t>
            </a:r>
            <a:r>
              <a:rPr lang="ru-RU" sz="1600" dirty="0"/>
              <a:t>в рамках Дня молодого избирателя во многих учебных заведениях Прикубанского внутригородского округа прошли конкурсные и просветительские мероприятия: </a:t>
            </a:r>
          </a:p>
          <a:p>
            <a:r>
              <a:rPr lang="ru-RU" sz="1600" dirty="0"/>
              <a:t>Деловая игра – 6</a:t>
            </a:r>
          </a:p>
          <a:p>
            <a:r>
              <a:rPr lang="ru-RU" sz="1600" dirty="0"/>
              <a:t>Викторина – 12</a:t>
            </a:r>
          </a:p>
          <a:p>
            <a:r>
              <a:rPr lang="ru-RU" sz="1600" dirty="0"/>
              <a:t>Выставка – 3</a:t>
            </a:r>
          </a:p>
          <a:p>
            <a:r>
              <a:rPr lang="ru-RU" sz="1600" dirty="0"/>
              <a:t>Конкурс – 5</a:t>
            </a:r>
          </a:p>
          <a:p>
            <a:r>
              <a:rPr lang="ru-RU" sz="1600" dirty="0"/>
              <a:t>День открытых дверей – 1</a:t>
            </a:r>
          </a:p>
          <a:p>
            <a:r>
              <a:rPr lang="ru-RU" sz="1600" dirty="0"/>
              <a:t>Анкетирование – 1</a:t>
            </a:r>
          </a:p>
        </p:txBody>
      </p:sp>
      <p:pic>
        <p:nvPicPr>
          <p:cNvPr id="7" name="Рисунок 6" descr="Изображение выглядит как человек, внутренний, люди, стол&#10;&#10;Автоматически созданное описание">
            <a:extLst>
              <a:ext uri="{FF2B5EF4-FFF2-40B4-BE49-F238E27FC236}">
                <a16:creationId xmlns:a16="http://schemas.microsoft.com/office/drawing/2014/main" id="{E6FCFC46-F67A-40A2-838C-336BED523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015" y="1066800"/>
            <a:ext cx="8299984" cy="430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99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5FAA64C-8D4B-4282-8F87-9EE12B10E090}"/>
              </a:ext>
            </a:extLst>
          </p:cNvPr>
          <p:cNvSpPr/>
          <p:nvPr/>
        </p:nvSpPr>
        <p:spPr>
          <a:xfrm>
            <a:off x="0" y="152401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 Организация и участие совместно с органами молодежной политики, учреждениями образования и культуры муниципальных образований в мероприятиях образовательного и просветительского характера</a:t>
            </a:r>
            <a:endParaRPr lang="ru-RU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901102-034E-4BC0-B2C9-588A61A1E4BA}"/>
              </a:ext>
            </a:extLst>
          </p:cNvPr>
          <p:cNvSpPr txBox="1"/>
          <p:nvPr/>
        </p:nvSpPr>
        <p:spPr>
          <a:xfrm>
            <a:off x="1" y="872832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Участие в подготовке и проведении мероприятий, организуемых Молодежным Советом </a:t>
            </a:r>
          </a:p>
          <a:p>
            <a:pPr algn="ctr"/>
            <a:r>
              <a:rPr lang="ru-RU" sz="1600" dirty="0"/>
              <a:t>при главе Прикубанского внутригородского округа города Краснодара.</a:t>
            </a:r>
          </a:p>
          <a:p>
            <a:pPr algn="ctr"/>
            <a:endParaRPr lang="ru-RU" sz="1600" dirty="0"/>
          </a:p>
        </p:txBody>
      </p:sp>
      <p:pic>
        <p:nvPicPr>
          <p:cNvPr id="3" name="Рисунок 2" descr="Изображение выглядит как человек, внешний, дорога, молодой&#10;&#10;Автоматически созданное описание">
            <a:extLst>
              <a:ext uri="{FF2B5EF4-FFF2-40B4-BE49-F238E27FC236}">
                <a16:creationId xmlns:a16="http://schemas.microsoft.com/office/drawing/2014/main" id="{77F07592-9433-4642-B26D-EDB48AAF21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669" y="1534552"/>
            <a:ext cx="9440662" cy="180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2AE7BB-5F43-43B8-ABD0-875B8A0594CA}"/>
              </a:ext>
            </a:extLst>
          </p:cNvPr>
          <p:cNvSpPr txBox="1"/>
          <p:nvPr/>
        </p:nvSpPr>
        <p:spPr>
          <a:xfrm>
            <a:off x="0" y="3339649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Участие в подготовке и проведении мероприятий, организуемых Ассоциацией  «Альтаир» </a:t>
            </a:r>
          </a:p>
          <a:p>
            <a:pPr algn="ctr"/>
            <a:r>
              <a:rPr lang="ru-RU" sz="1600" dirty="0"/>
              <a:t>при Центре детского творчества «Прикубанский».</a:t>
            </a:r>
          </a:p>
        </p:txBody>
      </p:sp>
      <p:pic>
        <p:nvPicPr>
          <p:cNvPr id="10" name="Рисунок 9" descr="Изображение выглядит как внутренний, потолок, здание, кухня&#10;&#10;Автоматически созданное описание">
            <a:extLst>
              <a:ext uri="{FF2B5EF4-FFF2-40B4-BE49-F238E27FC236}">
                <a16:creationId xmlns:a16="http://schemas.microsoft.com/office/drawing/2014/main" id="{80B475F3-4048-42FE-88EB-2E5B93F58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378" y="3924424"/>
            <a:ext cx="9445244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234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2425</TotalTime>
  <Words>689</Words>
  <Application>Microsoft Office PowerPoint</Application>
  <PresentationFormat>Широкоэкранный</PresentationFormat>
  <Paragraphs>76</Paragraphs>
  <Slides>12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Calibri</vt:lpstr>
      <vt:lpstr>Segoe UI</vt:lpstr>
      <vt:lpstr>Arial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Гневышев</dc:creator>
  <cp:lastModifiedBy>Александр Гневышев</cp:lastModifiedBy>
  <cp:revision>96</cp:revision>
  <cp:lastPrinted>2017-07-03T07:54:51Z</cp:lastPrinted>
  <dcterms:created xsi:type="dcterms:W3CDTF">2017-06-30T12:59:33Z</dcterms:created>
  <dcterms:modified xsi:type="dcterms:W3CDTF">2020-10-18T12:05:04Z</dcterms:modified>
</cp:coreProperties>
</file>